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6">
  <p:sldMasterIdLst>
    <p:sldMasterId id="2147483648" r:id="rId1"/>
    <p:sldMasterId id="2147483666" r:id="rId3"/>
    <p:sldMasterId id="2147483677" r:id="rId4"/>
    <p:sldMasterId id="2147483689" r:id="rId5"/>
  </p:sldMasterIdLst>
  <p:notesMasterIdLst>
    <p:notesMasterId r:id="rId7"/>
  </p:notesMasterIdLst>
  <p:sldIdLst>
    <p:sldId id="737" r:id="rId6"/>
    <p:sldId id="738" r:id="rId8"/>
    <p:sldId id="916" r:id="rId9"/>
    <p:sldId id="968" r:id="rId10"/>
    <p:sldId id="918" r:id="rId11"/>
    <p:sldId id="919" r:id="rId12"/>
    <p:sldId id="612" r:id="rId13"/>
    <p:sldId id="679" r:id="rId14"/>
    <p:sldId id="647" r:id="rId15"/>
    <p:sldId id="831" r:id="rId16"/>
    <p:sldId id="832" r:id="rId17"/>
    <p:sldId id="948" r:id="rId18"/>
    <p:sldId id="829" r:id="rId19"/>
    <p:sldId id="887" r:id="rId20"/>
    <p:sldId id="731" r:id="rId21"/>
    <p:sldId id="809" r:id="rId22"/>
    <p:sldId id="835" r:id="rId23"/>
    <p:sldId id="763" r:id="rId24"/>
    <p:sldId id="839" r:id="rId25"/>
    <p:sldId id="967" r:id="rId26"/>
    <p:sldId id="872" r:id="rId27"/>
    <p:sldId id="874" r:id="rId28"/>
    <p:sldId id="851" r:id="rId29"/>
    <p:sldId id="855" r:id="rId30"/>
    <p:sldId id="873" r:id="rId31"/>
    <p:sldId id="844" r:id="rId32"/>
    <p:sldId id="843" r:id="rId33"/>
    <p:sldId id="736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1" id="{D93D9869-9E6E-4020-88A4-C8F421B194EB}">
          <p14:sldIdLst>
            <p14:sldId id="738"/>
            <p14:sldId id="916"/>
            <p14:sldId id="968"/>
            <p14:sldId id="918"/>
            <p14:sldId id="919"/>
            <p14:sldId id="612"/>
            <p14:sldId id="679"/>
            <p14:sldId id="831"/>
            <p14:sldId id="832"/>
            <p14:sldId id="948"/>
            <p14:sldId id="829"/>
            <p14:sldId id="887"/>
            <p14:sldId id="731"/>
            <p14:sldId id="839"/>
            <p14:sldId id="872"/>
            <p14:sldId id="874"/>
            <p14:sldId id="851"/>
            <p14:sldId id="844"/>
            <p14:sldId id="843"/>
            <p14:sldId id="736"/>
            <p14:sldId id="647"/>
            <p14:sldId id="763"/>
            <p14:sldId id="809"/>
            <p14:sldId id="737"/>
            <p14:sldId id="835"/>
            <p14:sldId id="967"/>
            <p14:sldId id="855"/>
            <p14:sldId id="87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4DA937"/>
    <a:srgbClr val="99B4FF"/>
    <a:srgbClr val="A17600"/>
    <a:srgbClr val="FAF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14" autoAdjust="0"/>
    <p:restoredTop sz="94643" autoAdjust="0"/>
  </p:normalViewPr>
  <p:slideViewPr>
    <p:cSldViewPr snapToGrid="0" showGuides="1">
      <p:cViewPr varScale="1">
        <p:scale>
          <a:sx n="142" d="100"/>
          <a:sy n="142" d="100"/>
        </p:scale>
        <p:origin x="918" y="120"/>
      </p:cViewPr>
      <p:guideLst>
        <p:guide orient="horz" pos="2160"/>
        <p:guide pos="3702"/>
        <p:guide orient="horz" pos="3763"/>
        <p:guide pos="753"/>
        <p:guide pos="7212"/>
      </p:guideLst>
    </p:cSldViewPr>
  </p:slideViewPr>
  <p:outlineViewPr>
    <p:cViewPr>
      <p:scale>
        <a:sx n="33" d="100"/>
        <a:sy n="33" d="100"/>
      </p:scale>
      <p:origin x="0" y="-55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67557-4E48-4699-A10E-83E765AF8B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6FE151-78F0-4C39-B965-81B645D4E60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png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7_自定义版式">
    <p:bg>
      <p:bgPr>
        <a:gradFill>
          <a:gsLst>
            <a:gs pos="37000">
              <a:schemeClr val="accent1"/>
            </a:gs>
            <a:gs pos="86000">
              <a:schemeClr val="accent1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矩形 615"/>
          <p:cNvSpPr/>
          <p:nvPr userDrawn="1"/>
        </p:nvSpPr>
        <p:spPr>
          <a:xfrm>
            <a:off x="-1972947" y="2470150"/>
            <a:ext cx="12192000" cy="6858000"/>
          </a:xfrm>
          <a:prstGeom prst="rect">
            <a:avLst/>
          </a:prstGeom>
          <a:blipFill>
            <a:blip r:embed="rId2">
              <a:alphaModFix amt="12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 descr="KV222"/>
          <p:cNvPicPr>
            <a:picLocks noChangeAspect="1"/>
          </p:cNvPicPr>
          <p:nvPr userDrawn="1"/>
        </p:nvPicPr>
        <p:blipFill>
          <a:blip r:embed="rId3"/>
          <a:srcRect l="23961" b="40610"/>
          <a:stretch>
            <a:fillRect/>
          </a:stretch>
        </p:blipFill>
        <p:spPr>
          <a:xfrm>
            <a:off x="1120775" y="1107440"/>
            <a:ext cx="11664950" cy="6704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1图+文字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/>
          <p:cNvSpPr>
            <a:spLocks noGrp="1"/>
          </p:cNvSpPr>
          <p:nvPr>
            <p:ph type="pic" sz="quarter" idx="11"/>
          </p:nvPr>
        </p:nvSpPr>
        <p:spPr>
          <a:xfrm>
            <a:off x="892810" y="2753995"/>
            <a:ext cx="4923790" cy="3127375"/>
          </a:xfrm>
          <a:prstGeom prst="rect">
            <a:avLst/>
          </a:prstGeom>
          <a:noFill/>
          <a:ln>
            <a:noFill/>
          </a:ln>
          <a:effectLst>
            <a:outerShdw blurRad="127000" sx="102000" sy="102000" algn="ctr" rotWithShape="0">
              <a:schemeClr val="tx1"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361563"/>
            <a:ext cx="9302573" cy="57697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zh-CN" altLang="en-US" dirty="0"/>
              <a:t>文字</a:t>
            </a:r>
            <a:endParaRPr lang="zh-CN" altLang="en-US" dirty="0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463252" y="966122"/>
            <a:ext cx="11265496" cy="0"/>
          </a:xfrm>
          <a:prstGeom prst="line">
            <a:avLst/>
          </a:prstGeom>
          <a:ln w="158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17"/>
          <p:cNvSpPr>
            <a:spLocks noGrp="1"/>
          </p:cNvSpPr>
          <p:nvPr>
            <p:ph type="body" sz="quarter" idx="15" hasCustomPrompt="1"/>
          </p:nvPr>
        </p:nvSpPr>
        <p:spPr>
          <a:xfrm>
            <a:off x="892810" y="1584325"/>
            <a:ext cx="4923790" cy="1030605"/>
          </a:xfrm>
          <a:prstGeom prst="rect">
            <a:avLst/>
          </a:prstGeom>
        </p:spPr>
        <p:txBody>
          <a:bodyPr anchor="t"/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文字</a:t>
            </a:r>
            <a:endParaRPr lang="zh-CN" altLang="en-US" dirty="0"/>
          </a:p>
        </p:txBody>
      </p:sp>
      <p:sp>
        <p:nvSpPr>
          <p:cNvPr id="11" name="图片占位符 4"/>
          <p:cNvSpPr>
            <a:spLocks noGrp="1"/>
          </p:cNvSpPr>
          <p:nvPr>
            <p:ph type="pic" sz="quarter" idx="16"/>
          </p:nvPr>
        </p:nvSpPr>
        <p:spPr>
          <a:xfrm>
            <a:off x="6375400" y="2753360"/>
            <a:ext cx="4923790" cy="3127375"/>
          </a:xfrm>
          <a:prstGeom prst="rect">
            <a:avLst/>
          </a:prstGeom>
          <a:noFill/>
          <a:ln>
            <a:noFill/>
          </a:ln>
          <a:effectLst>
            <a:outerShdw blurRad="127000" sx="102000" sy="102000" algn="ctr" rotWithShape="0">
              <a:schemeClr val="tx1"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892496" y="1121328"/>
            <a:ext cx="10407005" cy="46269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FontTx/>
              <a:buNone/>
              <a:defRPr sz="2000" b="1">
                <a:gradFill>
                  <a:gsLst>
                    <a:gs pos="30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0"/>
                </a:gradFill>
              </a:defRPr>
            </a:lvl1pPr>
          </a:lstStyle>
          <a:p>
            <a:pPr lvl="0"/>
            <a:r>
              <a:rPr lang="zh-CN" altLang="en-US" dirty="0"/>
              <a:t>文字</a:t>
            </a:r>
            <a:endParaRPr lang="zh-CN" altLang="en-US" dirty="0"/>
          </a:p>
        </p:txBody>
      </p:sp>
      <p:sp>
        <p:nvSpPr>
          <p:cNvPr id="3" name="文本占位符 17"/>
          <p:cNvSpPr>
            <a:spLocks noGrp="1"/>
          </p:cNvSpPr>
          <p:nvPr>
            <p:ph type="body" sz="quarter" idx="17" hasCustomPrompt="1"/>
          </p:nvPr>
        </p:nvSpPr>
        <p:spPr>
          <a:xfrm>
            <a:off x="6375400" y="1584325"/>
            <a:ext cx="4923790" cy="1030605"/>
          </a:xfrm>
          <a:prstGeom prst="rect">
            <a:avLst/>
          </a:prstGeom>
        </p:spPr>
        <p:txBody>
          <a:bodyPr anchor="t"/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文字</a:t>
            </a:r>
            <a:endParaRPr lang="zh-CN" altLang="en-US" dirty="0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463252" y="6431331"/>
            <a:ext cx="10301605" cy="15875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图片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480" y="-14605"/>
            <a:ext cx="12255500" cy="689737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>
            <p:custDataLst>
              <p:tags r:id="rId3"/>
            </p:custDataLst>
          </p:nvPr>
        </p:nvSpPr>
        <p:spPr>
          <a:xfrm>
            <a:off x="1246505" y="3277235"/>
            <a:ext cx="3291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charset="-122"/>
              </a:rPr>
              <a:t>感谢您的观看！</a:t>
            </a:r>
            <a:endParaRPr lang="zh-CN" altLang="en-US" sz="36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微软雅黑" panose="020B0503020204020204" charset="-122"/>
            </a:endParaRPr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463252" y="6431331"/>
            <a:ext cx="11265496" cy="0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>
            <a:off x="3623382" y="6516262"/>
            <a:ext cx="698501" cy="173905"/>
            <a:chOff x="3836988" y="5480050"/>
            <a:chExt cx="698501" cy="258763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1" name="Freeform 11"/>
            <p:cNvSpPr/>
            <p:nvPr/>
          </p:nvSpPr>
          <p:spPr bwMode="auto">
            <a:xfrm>
              <a:off x="3836988" y="5480050"/>
              <a:ext cx="293688" cy="258763"/>
            </a:xfrm>
            <a:custGeom>
              <a:avLst/>
              <a:gdLst>
                <a:gd name="T0" fmla="*/ 0 w 185"/>
                <a:gd name="T1" fmla="*/ 163 h 163"/>
                <a:gd name="T2" fmla="*/ 106 w 185"/>
                <a:gd name="T3" fmla="*/ 0 h 163"/>
                <a:gd name="T4" fmla="*/ 185 w 185"/>
                <a:gd name="T5" fmla="*/ 0 h 163"/>
                <a:gd name="T6" fmla="*/ 80 w 185"/>
                <a:gd name="T7" fmla="*/ 163 h 163"/>
                <a:gd name="T8" fmla="*/ 0 w 185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63">
                  <a:moveTo>
                    <a:pt x="0" y="163"/>
                  </a:moveTo>
                  <a:lnTo>
                    <a:pt x="106" y="0"/>
                  </a:lnTo>
                  <a:lnTo>
                    <a:pt x="185" y="0"/>
                  </a:lnTo>
                  <a:lnTo>
                    <a:pt x="80" y="163"/>
                  </a:lnTo>
                  <a:lnTo>
                    <a:pt x="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12"/>
            <p:cNvSpPr/>
            <p:nvPr/>
          </p:nvSpPr>
          <p:spPr bwMode="auto">
            <a:xfrm>
              <a:off x="4038601" y="5480050"/>
              <a:ext cx="295275" cy="258763"/>
            </a:xfrm>
            <a:custGeom>
              <a:avLst/>
              <a:gdLst>
                <a:gd name="T0" fmla="*/ 0 w 186"/>
                <a:gd name="T1" fmla="*/ 163 h 163"/>
                <a:gd name="T2" fmla="*/ 107 w 186"/>
                <a:gd name="T3" fmla="*/ 0 h 163"/>
                <a:gd name="T4" fmla="*/ 186 w 186"/>
                <a:gd name="T5" fmla="*/ 0 h 163"/>
                <a:gd name="T6" fmla="*/ 81 w 186"/>
                <a:gd name="T7" fmla="*/ 163 h 163"/>
                <a:gd name="T8" fmla="*/ 0 w 18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163">
                  <a:moveTo>
                    <a:pt x="0" y="163"/>
                  </a:moveTo>
                  <a:lnTo>
                    <a:pt x="107" y="0"/>
                  </a:lnTo>
                  <a:lnTo>
                    <a:pt x="186" y="0"/>
                  </a:lnTo>
                  <a:lnTo>
                    <a:pt x="81" y="163"/>
                  </a:lnTo>
                  <a:lnTo>
                    <a:pt x="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5" name="Freeform 13"/>
            <p:cNvSpPr/>
            <p:nvPr/>
          </p:nvSpPr>
          <p:spPr bwMode="auto">
            <a:xfrm>
              <a:off x="4241801" y="5480050"/>
              <a:ext cx="293688" cy="258763"/>
            </a:xfrm>
            <a:custGeom>
              <a:avLst/>
              <a:gdLst>
                <a:gd name="T0" fmla="*/ 0 w 185"/>
                <a:gd name="T1" fmla="*/ 163 h 163"/>
                <a:gd name="T2" fmla="*/ 106 w 185"/>
                <a:gd name="T3" fmla="*/ 0 h 163"/>
                <a:gd name="T4" fmla="*/ 185 w 185"/>
                <a:gd name="T5" fmla="*/ 0 h 163"/>
                <a:gd name="T6" fmla="*/ 80 w 185"/>
                <a:gd name="T7" fmla="*/ 163 h 163"/>
                <a:gd name="T8" fmla="*/ 0 w 185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63">
                  <a:moveTo>
                    <a:pt x="0" y="163"/>
                  </a:moveTo>
                  <a:lnTo>
                    <a:pt x="106" y="0"/>
                  </a:lnTo>
                  <a:lnTo>
                    <a:pt x="185" y="0"/>
                  </a:lnTo>
                  <a:lnTo>
                    <a:pt x="80" y="163"/>
                  </a:lnTo>
                  <a:lnTo>
                    <a:pt x="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33" name="组合 32"/>
          <p:cNvGrpSpPr/>
          <p:nvPr userDrawn="1"/>
        </p:nvGrpSpPr>
        <p:grpSpPr>
          <a:xfrm>
            <a:off x="8274932" y="6516262"/>
            <a:ext cx="696912" cy="173905"/>
            <a:chOff x="7953376" y="5480050"/>
            <a:chExt cx="696912" cy="258763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4" name="Freeform 14"/>
            <p:cNvSpPr/>
            <p:nvPr/>
          </p:nvSpPr>
          <p:spPr bwMode="auto">
            <a:xfrm>
              <a:off x="7953376" y="5480050"/>
              <a:ext cx="292100" cy="258763"/>
            </a:xfrm>
            <a:custGeom>
              <a:avLst/>
              <a:gdLst>
                <a:gd name="T0" fmla="*/ 0 w 184"/>
                <a:gd name="T1" fmla="*/ 0 h 163"/>
                <a:gd name="T2" fmla="*/ 105 w 184"/>
                <a:gd name="T3" fmla="*/ 163 h 163"/>
                <a:gd name="T4" fmla="*/ 184 w 184"/>
                <a:gd name="T5" fmla="*/ 163 h 163"/>
                <a:gd name="T6" fmla="*/ 79 w 184"/>
                <a:gd name="T7" fmla="*/ 0 h 163"/>
                <a:gd name="T8" fmla="*/ 0 w 184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63">
                  <a:moveTo>
                    <a:pt x="0" y="0"/>
                  </a:moveTo>
                  <a:lnTo>
                    <a:pt x="105" y="163"/>
                  </a:lnTo>
                  <a:lnTo>
                    <a:pt x="184" y="163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74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5" name="Freeform 15"/>
            <p:cNvSpPr/>
            <p:nvPr/>
          </p:nvSpPr>
          <p:spPr bwMode="auto">
            <a:xfrm>
              <a:off x="8154988" y="5480050"/>
              <a:ext cx="293688" cy="258763"/>
            </a:xfrm>
            <a:custGeom>
              <a:avLst/>
              <a:gdLst>
                <a:gd name="T0" fmla="*/ 0 w 185"/>
                <a:gd name="T1" fmla="*/ 0 h 163"/>
                <a:gd name="T2" fmla="*/ 106 w 185"/>
                <a:gd name="T3" fmla="*/ 163 h 163"/>
                <a:gd name="T4" fmla="*/ 185 w 185"/>
                <a:gd name="T5" fmla="*/ 163 h 163"/>
                <a:gd name="T6" fmla="*/ 80 w 185"/>
                <a:gd name="T7" fmla="*/ 0 h 163"/>
                <a:gd name="T8" fmla="*/ 0 w 185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63">
                  <a:moveTo>
                    <a:pt x="0" y="0"/>
                  </a:moveTo>
                  <a:lnTo>
                    <a:pt x="106" y="163"/>
                  </a:lnTo>
                  <a:lnTo>
                    <a:pt x="185" y="163"/>
                  </a:lnTo>
                  <a:lnTo>
                    <a:pt x="8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74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6" name="Freeform 16"/>
            <p:cNvSpPr/>
            <p:nvPr/>
          </p:nvSpPr>
          <p:spPr bwMode="auto">
            <a:xfrm>
              <a:off x="8358188" y="5480050"/>
              <a:ext cx="292100" cy="258763"/>
            </a:xfrm>
            <a:custGeom>
              <a:avLst/>
              <a:gdLst>
                <a:gd name="T0" fmla="*/ 0 w 184"/>
                <a:gd name="T1" fmla="*/ 0 h 163"/>
                <a:gd name="T2" fmla="*/ 105 w 184"/>
                <a:gd name="T3" fmla="*/ 163 h 163"/>
                <a:gd name="T4" fmla="*/ 184 w 184"/>
                <a:gd name="T5" fmla="*/ 163 h 163"/>
                <a:gd name="T6" fmla="*/ 79 w 184"/>
                <a:gd name="T7" fmla="*/ 0 h 163"/>
                <a:gd name="T8" fmla="*/ 0 w 184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63">
                  <a:moveTo>
                    <a:pt x="0" y="0"/>
                  </a:moveTo>
                  <a:lnTo>
                    <a:pt x="105" y="163"/>
                  </a:lnTo>
                  <a:lnTo>
                    <a:pt x="184" y="163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74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 userDrawn="1">
            <p:custDataLst>
              <p:tags r:id="rId4"/>
            </p:custDataLst>
          </p:nvPr>
        </p:nvSpPr>
        <p:spPr>
          <a:xfrm>
            <a:off x="1618615" y="5669915"/>
            <a:ext cx="16757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charset="-122"/>
              </a:rPr>
              <a:t>扫码关注公众号</a:t>
            </a:r>
            <a:endParaRPr lang="zh-CN" altLang="en-US" sz="14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微软雅黑" panose="020B0503020204020204" charset="-122"/>
            </a:endParaRPr>
          </a:p>
        </p:txBody>
      </p:sp>
      <p:pic>
        <p:nvPicPr>
          <p:cNvPr id="5" name="图片 4" descr="_cgi-bin_mmwebwx-bin_webwxgetmsgimg__&amp;MsgID=919475102737720981&amp;skey=@crypt_d83597cf_bd6b01608d3e8ffc5da43005ee949bf1&amp;mmweb_appid=wx_webfilehelper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07490" y="3922395"/>
            <a:ext cx="1626235" cy="1626235"/>
          </a:xfrm>
          <a:prstGeom prst="rect">
            <a:avLst/>
          </a:prstGeom>
        </p:spPr>
      </p:pic>
      <p:pic>
        <p:nvPicPr>
          <p:cNvPr id="9" name="图片 8" descr="KV222"/>
          <p:cNvPicPr>
            <a:picLocks noChangeAspect="1"/>
          </p:cNvPicPr>
          <p:nvPr userDrawn="1"/>
        </p:nvPicPr>
        <p:blipFill>
          <a:blip r:embed="rId6"/>
          <a:srcRect l="23961" b="40610"/>
          <a:stretch>
            <a:fillRect/>
          </a:stretch>
        </p:blipFill>
        <p:spPr>
          <a:xfrm>
            <a:off x="560070" y="-14605"/>
            <a:ext cx="11664950" cy="6704965"/>
          </a:xfrm>
          <a:prstGeom prst="rect">
            <a:avLst/>
          </a:prstGeom>
        </p:spPr>
      </p:pic>
      <p:pic>
        <p:nvPicPr>
          <p:cNvPr id="38" name="图片 -2147481912" descr="16ac4b97435599490e13c0069bb1a12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560070" y="735330"/>
            <a:ext cx="3609340" cy="20993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1图+文字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361563"/>
            <a:ext cx="9302573" cy="57697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zh-CN" altLang="en-US" dirty="0"/>
              <a:t>文字</a:t>
            </a:r>
            <a:endParaRPr lang="zh-CN" altLang="en-US" dirty="0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463252" y="966122"/>
            <a:ext cx="11265496" cy="0"/>
          </a:xfrm>
          <a:prstGeom prst="line">
            <a:avLst/>
          </a:prstGeom>
          <a:ln w="158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17"/>
          <p:cNvSpPr>
            <a:spLocks noGrp="1"/>
          </p:cNvSpPr>
          <p:nvPr>
            <p:ph type="body" sz="quarter" idx="15" hasCustomPrompt="1"/>
          </p:nvPr>
        </p:nvSpPr>
        <p:spPr>
          <a:xfrm>
            <a:off x="841720" y="1183197"/>
            <a:ext cx="10507584" cy="2245801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FontTx/>
              <a:buNone/>
              <a:defRPr sz="16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文字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463252" y="6431331"/>
            <a:ext cx="10301605" cy="15875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66" r="62741"/>
          <a:stretch>
            <a:fillRect/>
          </a:stretch>
        </p:blipFill>
        <p:spPr>
          <a:xfrm>
            <a:off x="1" y="4004169"/>
            <a:ext cx="4132161" cy="2853831"/>
          </a:xfrm>
          <a:custGeom>
            <a:avLst/>
            <a:gdLst>
              <a:gd name="connsiteX0" fmla="*/ 0 w 4542639"/>
              <a:gd name="connsiteY0" fmla="*/ 0 h 3137323"/>
              <a:gd name="connsiteX1" fmla="*/ 187836 w 4542639"/>
              <a:gd name="connsiteY1" fmla="*/ 36355 h 3137323"/>
              <a:gd name="connsiteX2" fmla="*/ 358821 w 4542639"/>
              <a:gd name="connsiteY2" fmla="*/ 192472 h 3137323"/>
              <a:gd name="connsiteX3" fmla="*/ 633885 w 4542639"/>
              <a:gd name="connsiteY3" fmla="*/ 467535 h 3137323"/>
              <a:gd name="connsiteX4" fmla="*/ 693358 w 4542639"/>
              <a:gd name="connsiteY4" fmla="*/ 586482 h 3137323"/>
              <a:gd name="connsiteX5" fmla="*/ 708226 w 4542639"/>
              <a:gd name="connsiteY5" fmla="*/ 638521 h 3137323"/>
              <a:gd name="connsiteX6" fmla="*/ 1927426 w 4542639"/>
              <a:gd name="connsiteY6" fmla="*/ 1872589 h 3137323"/>
              <a:gd name="connsiteX7" fmla="*/ 1927426 w 4542639"/>
              <a:gd name="connsiteY7" fmla="*/ 2288901 h 3137323"/>
              <a:gd name="connsiteX8" fmla="*/ 2447817 w 4542639"/>
              <a:gd name="connsiteY8" fmla="*/ 2794423 h 3137323"/>
              <a:gd name="connsiteX9" fmla="*/ 3332480 w 4542639"/>
              <a:gd name="connsiteY9" fmla="*/ 2794423 h 3137323"/>
              <a:gd name="connsiteX10" fmla="*/ 3332480 w 4542639"/>
              <a:gd name="connsiteY10" fmla="*/ 2898501 h 3137323"/>
              <a:gd name="connsiteX11" fmla="*/ 3845436 w 4542639"/>
              <a:gd name="connsiteY11" fmla="*/ 2891067 h 3137323"/>
              <a:gd name="connsiteX12" fmla="*/ 4061026 w 4542639"/>
              <a:gd name="connsiteY12" fmla="*/ 2883633 h 3137323"/>
              <a:gd name="connsiteX13" fmla="*/ 4254314 w 4542639"/>
              <a:gd name="connsiteY13" fmla="*/ 2876199 h 3137323"/>
              <a:gd name="connsiteX14" fmla="*/ 4542639 w 4542639"/>
              <a:gd name="connsiteY14" fmla="*/ 3137323 h 3137323"/>
              <a:gd name="connsiteX15" fmla="*/ 0 w 4542639"/>
              <a:gd name="connsiteY15" fmla="*/ 3137323 h 313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42639" h="3137323">
                <a:moveTo>
                  <a:pt x="0" y="0"/>
                </a:moveTo>
                <a:lnTo>
                  <a:pt x="187836" y="36355"/>
                </a:lnTo>
                <a:lnTo>
                  <a:pt x="358821" y="192472"/>
                </a:lnTo>
                <a:lnTo>
                  <a:pt x="633885" y="467535"/>
                </a:lnTo>
                <a:lnTo>
                  <a:pt x="693358" y="586482"/>
                </a:lnTo>
                <a:lnTo>
                  <a:pt x="708226" y="638521"/>
                </a:lnTo>
                <a:lnTo>
                  <a:pt x="1927426" y="1872589"/>
                </a:lnTo>
                <a:lnTo>
                  <a:pt x="1927426" y="2288901"/>
                </a:lnTo>
                <a:lnTo>
                  <a:pt x="2447817" y="2794423"/>
                </a:lnTo>
                <a:lnTo>
                  <a:pt x="3332480" y="2794423"/>
                </a:lnTo>
                <a:lnTo>
                  <a:pt x="3332480" y="2898501"/>
                </a:lnTo>
                <a:lnTo>
                  <a:pt x="3845436" y="2891067"/>
                </a:lnTo>
                <a:lnTo>
                  <a:pt x="4061026" y="2883633"/>
                </a:lnTo>
                <a:lnTo>
                  <a:pt x="4254314" y="2876199"/>
                </a:lnTo>
                <a:lnTo>
                  <a:pt x="4542639" y="3137323"/>
                </a:lnTo>
                <a:lnTo>
                  <a:pt x="0" y="3137323"/>
                </a:lnTo>
                <a:close/>
              </a:path>
            </a:pathLst>
          </a:custGeom>
        </p:spPr>
      </p:pic>
      <p:sp>
        <p:nvSpPr>
          <p:cNvPr id="8" name="TextBox 15"/>
          <p:cNvSpPr txBox="1"/>
          <p:nvPr userDrawn="1"/>
        </p:nvSpPr>
        <p:spPr>
          <a:xfrm>
            <a:off x="1430655" y="1216660"/>
            <a:ext cx="19056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Adobe 宋体 Std L" pitchFamily="18" charset="-122"/>
              </a:rPr>
              <a:t>Contents Page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Adobe 宋体 Std L" pitchFamily="18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371600" y="629285"/>
            <a:ext cx="2121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</a:t>
            </a:r>
            <a:r>
              <a:rPr lang="en-US" altLang="zh-CN" sz="3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zh-CN" altLang="en-US" sz="3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录</a:t>
            </a:r>
            <a:endPara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1126067" y="0"/>
            <a:ext cx="0" cy="1488272"/>
            <a:chOff x="914400" y="0"/>
            <a:chExt cx="0" cy="1488272"/>
          </a:xfrm>
        </p:grpSpPr>
        <p:cxnSp>
          <p:nvCxnSpPr>
            <p:cNvPr id="11" name="直接连接符 10"/>
            <p:cNvCxnSpPr/>
            <p:nvPr userDrawn="1"/>
          </p:nvCxnSpPr>
          <p:spPr>
            <a:xfrm>
              <a:off x="914400" y="0"/>
              <a:ext cx="0" cy="148827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 userDrawn="1"/>
          </p:nvCxnSpPr>
          <p:spPr>
            <a:xfrm>
              <a:off x="914400" y="1173621"/>
              <a:ext cx="0" cy="314651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 userDrawn="1"/>
        </p:nvGrpSpPr>
        <p:grpSpPr>
          <a:xfrm>
            <a:off x="1278467" y="0"/>
            <a:ext cx="0" cy="1488272"/>
            <a:chOff x="914400" y="0"/>
            <a:chExt cx="0" cy="1488272"/>
          </a:xfrm>
        </p:grpSpPr>
        <p:cxnSp>
          <p:nvCxnSpPr>
            <p:cNvPr id="14" name="直接连接符 13"/>
            <p:cNvCxnSpPr/>
            <p:nvPr userDrawn="1"/>
          </p:nvCxnSpPr>
          <p:spPr>
            <a:xfrm>
              <a:off x="914400" y="0"/>
              <a:ext cx="0" cy="148827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 userDrawn="1"/>
          </p:nvCxnSpPr>
          <p:spPr>
            <a:xfrm>
              <a:off x="914400" y="1173621"/>
              <a:ext cx="0" cy="314651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66" r="62741"/>
          <a:stretch>
            <a:fillRect/>
          </a:stretch>
        </p:blipFill>
        <p:spPr>
          <a:xfrm rot="10800000">
            <a:off x="9760669" y="-1"/>
            <a:ext cx="2431330" cy="1679171"/>
          </a:xfrm>
          <a:custGeom>
            <a:avLst/>
            <a:gdLst>
              <a:gd name="connsiteX0" fmla="*/ 0 w 4542639"/>
              <a:gd name="connsiteY0" fmla="*/ 0 h 3137323"/>
              <a:gd name="connsiteX1" fmla="*/ 187836 w 4542639"/>
              <a:gd name="connsiteY1" fmla="*/ 36355 h 3137323"/>
              <a:gd name="connsiteX2" fmla="*/ 358821 w 4542639"/>
              <a:gd name="connsiteY2" fmla="*/ 192472 h 3137323"/>
              <a:gd name="connsiteX3" fmla="*/ 633885 w 4542639"/>
              <a:gd name="connsiteY3" fmla="*/ 467535 h 3137323"/>
              <a:gd name="connsiteX4" fmla="*/ 693358 w 4542639"/>
              <a:gd name="connsiteY4" fmla="*/ 586482 h 3137323"/>
              <a:gd name="connsiteX5" fmla="*/ 708226 w 4542639"/>
              <a:gd name="connsiteY5" fmla="*/ 638521 h 3137323"/>
              <a:gd name="connsiteX6" fmla="*/ 1927426 w 4542639"/>
              <a:gd name="connsiteY6" fmla="*/ 1872589 h 3137323"/>
              <a:gd name="connsiteX7" fmla="*/ 1927426 w 4542639"/>
              <a:gd name="connsiteY7" fmla="*/ 2288901 h 3137323"/>
              <a:gd name="connsiteX8" fmla="*/ 2447817 w 4542639"/>
              <a:gd name="connsiteY8" fmla="*/ 2794423 h 3137323"/>
              <a:gd name="connsiteX9" fmla="*/ 3332480 w 4542639"/>
              <a:gd name="connsiteY9" fmla="*/ 2794423 h 3137323"/>
              <a:gd name="connsiteX10" fmla="*/ 3332480 w 4542639"/>
              <a:gd name="connsiteY10" fmla="*/ 2898501 h 3137323"/>
              <a:gd name="connsiteX11" fmla="*/ 3845436 w 4542639"/>
              <a:gd name="connsiteY11" fmla="*/ 2891067 h 3137323"/>
              <a:gd name="connsiteX12" fmla="*/ 4061026 w 4542639"/>
              <a:gd name="connsiteY12" fmla="*/ 2883633 h 3137323"/>
              <a:gd name="connsiteX13" fmla="*/ 4254314 w 4542639"/>
              <a:gd name="connsiteY13" fmla="*/ 2876199 h 3137323"/>
              <a:gd name="connsiteX14" fmla="*/ 4542639 w 4542639"/>
              <a:gd name="connsiteY14" fmla="*/ 3137323 h 3137323"/>
              <a:gd name="connsiteX15" fmla="*/ 0 w 4542639"/>
              <a:gd name="connsiteY15" fmla="*/ 3137323 h 313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42639" h="3137323">
                <a:moveTo>
                  <a:pt x="0" y="0"/>
                </a:moveTo>
                <a:lnTo>
                  <a:pt x="187836" y="36355"/>
                </a:lnTo>
                <a:lnTo>
                  <a:pt x="358821" y="192472"/>
                </a:lnTo>
                <a:lnTo>
                  <a:pt x="633885" y="467535"/>
                </a:lnTo>
                <a:lnTo>
                  <a:pt x="693358" y="586482"/>
                </a:lnTo>
                <a:lnTo>
                  <a:pt x="708226" y="638521"/>
                </a:lnTo>
                <a:lnTo>
                  <a:pt x="1927426" y="1872589"/>
                </a:lnTo>
                <a:lnTo>
                  <a:pt x="1927426" y="2288901"/>
                </a:lnTo>
                <a:lnTo>
                  <a:pt x="2447817" y="2794423"/>
                </a:lnTo>
                <a:lnTo>
                  <a:pt x="3332480" y="2794423"/>
                </a:lnTo>
                <a:lnTo>
                  <a:pt x="3332480" y="2898501"/>
                </a:lnTo>
                <a:lnTo>
                  <a:pt x="3845436" y="2891067"/>
                </a:lnTo>
                <a:lnTo>
                  <a:pt x="4061026" y="2883633"/>
                </a:lnTo>
                <a:lnTo>
                  <a:pt x="4254314" y="2876199"/>
                </a:lnTo>
                <a:lnTo>
                  <a:pt x="4542639" y="3137323"/>
                </a:lnTo>
                <a:lnTo>
                  <a:pt x="0" y="3137323"/>
                </a:lnTo>
                <a:close/>
              </a:path>
            </a:pathLst>
          </a:custGeom>
        </p:spPr>
      </p:pic>
      <p:pic>
        <p:nvPicPr>
          <p:cNvPr id="2" name="图片 -2147481912" descr="16ac4b97435599490e13c0069bb1a1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5394960" y="1315818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学习目标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任意多边形: 形状 4"/>
          <p:cNvSpPr/>
          <p:nvPr userDrawn="1"/>
        </p:nvSpPr>
        <p:spPr>
          <a:xfrm>
            <a:off x="1600200" y="1962150"/>
            <a:ext cx="8991600" cy="3456920"/>
          </a:xfrm>
          <a:custGeom>
            <a:avLst/>
            <a:gdLst>
              <a:gd name="connsiteX0" fmla="*/ 4038600 w 8077200"/>
              <a:gd name="connsiteY0" fmla="*/ 0 h 3388687"/>
              <a:gd name="connsiteX1" fmla="*/ 4411378 w 8077200"/>
              <a:gd name="connsiteY1" fmla="*/ 438213 h 3388687"/>
              <a:gd name="connsiteX2" fmla="*/ 7890258 w 8077200"/>
              <a:gd name="connsiteY2" fmla="*/ 438213 h 3388687"/>
              <a:gd name="connsiteX3" fmla="*/ 8077200 w 8077200"/>
              <a:gd name="connsiteY3" fmla="*/ 625155 h 3388687"/>
              <a:gd name="connsiteX4" fmla="*/ 8077200 w 8077200"/>
              <a:gd name="connsiteY4" fmla="*/ 3201745 h 3388687"/>
              <a:gd name="connsiteX5" fmla="*/ 7890258 w 8077200"/>
              <a:gd name="connsiteY5" fmla="*/ 3388687 h 3388687"/>
              <a:gd name="connsiteX6" fmla="*/ 186942 w 8077200"/>
              <a:gd name="connsiteY6" fmla="*/ 3388687 h 3388687"/>
              <a:gd name="connsiteX7" fmla="*/ 0 w 8077200"/>
              <a:gd name="connsiteY7" fmla="*/ 3201745 h 3388687"/>
              <a:gd name="connsiteX8" fmla="*/ 0 w 8077200"/>
              <a:gd name="connsiteY8" fmla="*/ 625155 h 3388687"/>
              <a:gd name="connsiteX9" fmla="*/ 186942 w 8077200"/>
              <a:gd name="connsiteY9" fmla="*/ 438213 h 3388687"/>
              <a:gd name="connsiteX10" fmla="*/ 3665823 w 8077200"/>
              <a:gd name="connsiteY10" fmla="*/ 438213 h 33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77200" h="3388687">
                <a:moveTo>
                  <a:pt x="4038600" y="0"/>
                </a:moveTo>
                <a:lnTo>
                  <a:pt x="4411378" y="438213"/>
                </a:lnTo>
                <a:lnTo>
                  <a:pt x="7890258" y="438213"/>
                </a:lnTo>
                <a:cubicBezTo>
                  <a:pt x="7993503" y="438213"/>
                  <a:pt x="8077200" y="521910"/>
                  <a:pt x="8077200" y="625155"/>
                </a:cubicBezTo>
                <a:lnTo>
                  <a:pt x="8077200" y="3201745"/>
                </a:lnTo>
                <a:cubicBezTo>
                  <a:pt x="8077200" y="3304990"/>
                  <a:pt x="7993503" y="3388687"/>
                  <a:pt x="7890258" y="3388687"/>
                </a:cubicBezTo>
                <a:lnTo>
                  <a:pt x="186942" y="3388687"/>
                </a:lnTo>
                <a:cubicBezTo>
                  <a:pt x="83697" y="3388687"/>
                  <a:pt x="0" y="3304990"/>
                  <a:pt x="0" y="3201745"/>
                </a:cubicBezTo>
                <a:lnTo>
                  <a:pt x="0" y="625155"/>
                </a:lnTo>
                <a:cubicBezTo>
                  <a:pt x="0" y="521910"/>
                  <a:pt x="83697" y="438213"/>
                  <a:pt x="186942" y="438213"/>
                </a:cubicBezTo>
                <a:lnTo>
                  <a:pt x="3665823" y="438213"/>
                </a:ln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5705475" y="5419070"/>
            <a:ext cx="781050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463252" y="794672"/>
            <a:ext cx="11265496" cy="0"/>
          </a:xfrm>
          <a:prstGeom prst="line">
            <a:avLst/>
          </a:prstGeom>
          <a:ln w="158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 userDrawn="1"/>
        </p:nvSpPr>
        <p:spPr>
          <a:xfrm>
            <a:off x="482600" y="479306"/>
            <a:ext cx="236356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lvl="0" algn="r">
              <a:defRPr sz="1400" spc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pPr lvl="0" algn="l"/>
            <a:r>
              <a:rPr lang="zh-CN" altLang="en-US" sz="1600" dirty="0"/>
              <a:t>电子设计速成实战宝典</a:t>
            </a:r>
            <a:endParaRPr lang="zh-CN" altLang="en-US" sz="1600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/>
          </p:nvPr>
        </p:nvSpPr>
        <p:spPr>
          <a:xfrm>
            <a:off x="1995487" y="2647948"/>
            <a:ext cx="8201025" cy="2571751"/>
          </a:xfrm>
          <a:prstGeom prst="rect">
            <a:avLst/>
          </a:prstGeom>
        </p:spPr>
        <p:txBody>
          <a:bodyPr/>
          <a:lstStyle>
            <a:lvl1pPr marL="457200" indent="-457200" algn="ctr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lvl1pPr>
            <a:lvl2pPr marL="800100" indent="-342900" algn="ctr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lvl2pPr>
            <a:lvl3pPr marL="1257300" indent="-342900" algn="ctr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lvl3pPr>
            <a:lvl4pPr marL="1657350" indent="-285750" algn="ctr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lvl4pPr>
            <a:lvl5pPr marL="2114550" indent="-285750" algn="ctr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463252" y="6431331"/>
            <a:ext cx="10301605" cy="15875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80006B-DFF2-4074-AEA9-9D11DFB896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84B033-F70E-481F-86A7-8AAC205FBEC7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5394964" y="1315818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本章小节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任意多边形: 形状 4"/>
          <p:cNvSpPr/>
          <p:nvPr userDrawn="1"/>
        </p:nvSpPr>
        <p:spPr>
          <a:xfrm>
            <a:off x="1600200" y="1962150"/>
            <a:ext cx="8991600" cy="3456920"/>
          </a:xfrm>
          <a:custGeom>
            <a:avLst/>
            <a:gdLst>
              <a:gd name="connsiteX0" fmla="*/ 4038600 w 8077200"/>
              <a:gd name="connsiteY0" fmla="*/ 0 h 3388687"/>
              <a:gd name="connsiteX1" fmla="*/ 4411378 w 8077200"/>
              <a:gd name="connsiteY1" fmla="*/ 438213 h 3388687"/>
              <a:gd name="connsiteX2" fmla="*/ 7890258 w 8077200"/>
              <a:gd name="connsiteY2" fmla="*/ 438213 h 3388687"/>
              <a:gd name="connsiteX3" fmla="*/ 8077200 w 8077200"/>
              <a:gd name="connsiteY3" fmla="*/ 625155 h 3388687"/>
              <a:gd name="connsiteX4" fmla="*/ 8077200 w 8077200"/>
              <a:gd name="connsiteY4" fmla="*/ 3201745 h 3388687"/>
              <a:gd name="connsiteX5" fmla="*/ 7890258 w 8077200"/>
              <a:gd name="connsiteY5" fmla="*/ 3388687 h 3388687"/>
              <a:gd name="connsiteX6" fmla="*/ 186942 w 8077200"/>
              <a:gd name="connsiteY6" fmla="*/ 3388687 h 3388687"/>
              <a:gd name="connsiteX7" fmla="*/ 0 w 8077200"/>
              <a:gd name="connsiteY7" fmla="*/ 3201745 h 3388687"/>
              <a:gd name="connsiteX8" fmla="*/ 0 w 8077200"/>
              <a:gd name="connsiteY8" fmla="*/ 625155 h 3388687"/>
              <a:gd name="connsiteX9" fmla="*/ 186942 w 8077200"/>
              <a:gd name="connsiteY9" fmla="*/ 438213 h 3388687"/>
              <a:gd name="connsiteX10" fmla="*/ 3665823 w 8077200"/>
              <a:gd name="connsiteY10" fmla="*/ 438213 h 33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77200" h="3388687">
                <a:moveTo>
                  <a:pt x="4038600" y="0"/>
                </a:moveTo>
                <a:lnTo>
                  <a:pt x="4411378" y="438213"/>
                </a:lnTo>
                <a:lnTo>
                  <a:pt x="7890258" y="438213"/>
                </a:lnTo>
                <a:cubicBezTo>
                  <a:pt x="7993503" y="438213"/>
                  <a:pt x="8077200" y="521910"/>
                  <a:pt x="8077200" y="625155"/>
                </a:cubicBezTo>
                <a:lnTo>
                  <a:pt x="8077200" y="3201745"/>
                </a:lnTo>
                <a:cubicBezTo>
                  <a:pt x="8077200" y="3304990"/>
                  <a:pt x="7993503" y="3388687"/>
                  <a:pt x="7890258" y="3388687"/>
                </a:cubicBezTo>
                <a:lnTo>
                  <a:pt x="186942" y="3388687"/>
                </a:lnTo>
                <a:cubicBezTo>
                  <a:pt x="83697" y="3388687"/>
                  <a:pt x="0" y="3304990"/>
                  <a:pt x="0" y="3201745"/>
                </a:cubicBezTo>
                <a:lnTo>
                  <a:pt x="0" y="625155"/>
                </a:lnTo>
                <a:cubicBezTo>
                  <a:pt x="0" y="521910"/>
                  <a:pt x="83697" y="438213"/>
                  <a:pt x="186942" y="438213"/>
                </a:cubicBezTo>
                <a:lnTo>
                  <a:pt x="3665823" y="438213"/>
                </a:ln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5705475" y="5419070"/>
            <a:ext cx="781050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8"/>
          <p:cNvSpPr>
            <a:spLocks noGrp="1"/>
          </p:cNvSpPr>
          <p:nvPr>
            <p:ph type="body" sz="quarter" idx="10"/>
          </p:nvPr>
        </p:nvSpPr>
        <p:spPr>
          <a:xfrm>
            <a:off x="1995487" y="2647948"/>
            <a:ext cx="8201025" cy="257175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spcBef>
                <a:spcPts val="600"/>
              </a:spcBef>
              <a:buFontTx/>
              <a:buNone/>
              <a:defRPr sz="2400"/>
            </a:lvl1pPr>
            <a:lvl2pPr marL="457200" indent="0" algn="l">
              <a:lnSpc>
                <a:spcPct val="130000"/>
              </a:lnSpc>
              <a:spcBef>
                <a:spcPts val="600"/>
              </a:spcBef>
              <a:buFontTx/>
              <a:buNone/>
              <a:defRPr sz="2000"/>
            </a:lvl2pPr>
            <a:lvl3pPr marL="914400" indent="0" algn="l">
              <a:lnSpc>
                <a:spcPct val="130000"/>
              </a:lnSpc>
              <a:spcBef>
                <a:spcPts val="600"/>
              </a:spcBef>
              <a:buFontTx/>
              <a:buNone/>
              <a:defRPr sz="1800"/>
            </a:lvl3pPr>
            <a:lvl4pPr marL="1371600" indent="0" algn="l">
              <a:lnSpc>
                <a:spcPct val="130000"/>
              </a:lnSpc>
              <a:spcBef>
                <a:spcPts val="600"/>
              </a:spcBef>
              <a:buFontTx/>
              <a:buNone/>
              <a:defRPr sz="1600"/>
            </a:lvl4pPr>
            <a:lvl5pPr marL="1828800" indent="0" algn="l">
              <a:lnSpc>
                <a:spcPct val="130000"/>
              </a:lnSpc>
              <a:spcBef>
                <a:spcPts val="600"/>
              </a:spcBef>
              <a:buFontTx/>
              <a:buNone/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2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82600" y="361563"/>
            <a:ext cx="9302573" cy="57697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zh-CN" altLang="en-US" dirty="0"/>
              <a:t>文字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63252" y="966122"/>
            <a:ext cx="11265496" cy="0"/>
          </a:xfrm>
          <a:prstGeom prst="line">
            <a:avLst/>
          </a:prstGeom>
          <a:ln w="158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/>
        </p:nvCxnSpPr>
        <p:spPr>
          <a:xfrm>
            <a:off x="463252" y="6431331"/>
            <a:ext cx="10301605" cy="15875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82600" y="361563"/>
            <a:ext cx="9302573" cy="57697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zh-CN" altLang="en-US" dirty="0"/>
              <a:t>文字</a:t>
            </a:r>
            <a:endParaRPr lang="zh-CN" altLang="en-US" dirty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463252" y="966122"/>
            <a:ext cx="11265496" cy="0"/>
          </a:xfrm>
          <a:prstGeom prst="line">
            <a:avLst/>
          </a:prstGeom>
          <a:ln w="158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463252" y="6431331"/>
            <a:ext cx="10301605" cy="15875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1图+文字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/>
          <p:cNvSpPr>
            <a:spLocks noGrp="1"/>
          </p:cNvSpPr>
          <p:nvPr>
            <p:ph type="pic" sz="quarter" idx="11"/>
          </p:nvPr>
        </p:nvSpPr>
        <p:spPr>
          <a:xfrm>
            <a:off x="701996" y="1726946"/>
            <a:ext cx="5650431" cy="4164929"/>
          </a:xfrm>
          <a:prstGeom prst="rect">
            <a:avLst/>
          </a:prstGeom>
          <a:noFill/>
          <a:ln>
            <a:noFill/>
          </a:ln>
          <a:effectLst>
            <a:outerShdw blurRad="127000" sx="102000" sy="102000" algn="ctr" rotWithShape="0">
              <a:schemeClr val="tx1"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361563"/>
            <a:ext cx="9302573" cy="57697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zh-CN" altLang="en-US" dirty="0"/>
              <a:t>文字</a:t>
            </a:r>
            <a:endParaRPr lang="zh-CN" altLang="en-US" dirty="0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463252" y="966122"/>
            <a:ext cx="11265496" cy="0"/>
          </a:xfrm>
          <a:prstGeom prst="line">
            <a:avLst/>
          </a:prstGeom>
          <a:ln w="158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17"/>
          <p:cNvSpPr>
            <a:spLocks noGrp="1"/>
          </p:cNvSpPr>
          <p:nvPr>
            <p:ph type="body" sz="quarter" idx="15" hasCustomPrompt="1"/>
          </p:nvPr>
        </p:nvSpPr>
        <p:spPr>
          <a:xfrm>
            <a:off x="6785320" y="1726946"/>
            <a:ext cx="4563984" cy="4164929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18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文字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463252" y="6431331"/>
            <a:ext cx="10301605" cy="15875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1图+文字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361563"/>
            <a:ext cx="9302573" cy="57697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zh-CN" altLang="en-US" dirty="0"/>
              <a:t>文字</a:t>
            </a:r>
            <a:endParaRPr lang="zh-CN" altLang="en-US" dirty="0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463252" y="966122"/>
            <a:ext cx="11265496" cy="0"/>
          </a:xfrm>
          <a:prstGeom prst="line">
            <a:avLst/>
          </a:prstGeom>
          <a:ln w="158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17"/>
          <p:cNvSpPr>
            <a:spLocks noGrp="1"/>
          </p:cNvSpPr>
          <p:nvPr>
            <p:ph type="body" sz="quarter" idx="15" hasCustomPrompt="1"/>
          </p:nvPr>
        </p:nvSpPr>
        <p:spPr>
          <a:xfrm>
            <a:off x="901700" y="1282447"/>
            <a:ext cx="10375900" cy="1702054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18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文字</a:t>
            </a:r>
            <a:endParaRPr lang="zh-CN" altLang="en-US" dirty="0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463252" y="6431331"/>
            <a:ext cx="10301605" cy="15875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图+文字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/>
          <p:cNvSpPr>
            <a:spLocks noGrp="1"/>
          </p:cNvSpPr>
          <p:nvPr>
            <p:ph type="pic" sz="quarter" idx="11"/>
          </p:nvPr>
        </p:nvSpPr>
        <p:spPr>
          <a:xfrm>
            <a:off x="892810" y="2749550"/>
            <a:ext cx="4923790" cy="3075940"/>
          </a:xfrm>
          <a:prstGeom prst="rect">
            <a:avLst/>
          </a:prstGeom>
          <a:noFill/>
          <a:ln>
            <a:noFill/>
          </a:ln>
          <a:effectLst>
            <a:outerShdw blurRad="127000" sx="102000" sy="102000" algn="ctr" rotWithShape="0">
              <a:schemeClr val="tx1"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361563"/>
            <a:ext cx="9302573" cy="57697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zh-CN" altLang="en-US" dirty="0"/>
              <a:t>文字</a:t>
            </a:r>
            <a:endParaRPr lang="zh-CN" altLang="en-US" dirty="0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463252" y="966122"/>
            <a:ext cx="11265496" cy="0"/>
          </a:xfrm>
          <a:prstGeom prst="line">
            <a:avLst/>
          </a:prstGeom>
          <a:ln w="158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17"/>
          <p:cNvSpPr>
            <a:spLocks noGrp="1"/>
          </p:cNvSpPr>
          <p:nvPr>
            <p:ph type="body" sz="quarter" idx="15" hasCustomPrompt="1"/>
          </p:nvPr>
        </p:nvSpPr>
        <p:spPr>
          <a:xfrm>
            <a:off x="892810" y="1584325"/>
            <a:ext cx="10407015" cy="953135"/>
          </a:xfrm>
          <a:prstGeom prst="rect">
            <a:avLst/>
          </a:prstGeom>
        </p:spPr>
        <p:txBody>
          <a:bodyPr anchor="t"/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文字</a:t>
            </a:r>
            <a:endParaRPr lang="zh-CN" altLang="en-US" dirty="0"/>
          </a:p>
        </p:txBody>
      </p:sp>
      <p:sp>
        <p:nvSpPr>
          <p:cNvPr id="11" name="图片占位符 4"/>
          <p:cNvSpPr>
            <a:spLocks noGrp="1"/>
          </p:cNvSpPr>
          <p:nvPr>
            <p:ph type="pic" sz="quarter" idx="16"/>
          </p:nvPr>
        </p:nvSpPr>
        <p:spPr>
          <a:xfrm>
            <a:off x="6375400" y="2749550"/>
            <a:ext cx="4923790" cy="3075940"/>
          </a:xfrm>
          <a:prstGeom prst="rect">
            <a:avLst/>
          </a:prstGeom>
          <a:noFill/>
          <a:ln>
            <a:noFill/>
          </a:ln>
          <a:effectLst>
            <a:outerShdw blurRad="127000" sx="102000" sy="102000" algn="ctr" rotWithShape="0">
              <a:schemeClr val="tx1"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892496" y="1121328"/>
            <a:ext cx="10407005" cy="46269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FontTx/>
              <a:buNone/>
              <a:defRPr sz="2000" b="1">
                <a:gradFill>
                  <a:gsLst>
                    <a:gs pos="30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0"/>
                </a:gradFill>
              </a:defRPr>
            </a:lvl1pPr>
          </a:lstStyle>
          <a:p>
            <a:pPr lvl="0"/>
            <a:r>
              <a:rPr lang="zh-CN" altLang="en-US" dirty="0"/>
              <a:t>文字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463252" y="6431331"/>
            <a:ext cx="10301605" cy="15875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11" Type="http://schemas.openxmlformats.org/officeDocument/2006/relationships/image" Target="../media/image4.png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12" Type="http://schemas.openxmlformats.org/officeDocument/2006/relationships/image" Target="../media/image4.png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1" Type="http://schemas.openxmlformats.org/officeDocument/2006/relationships/image" Target="../media/image4.png"/><Relationship Id="rId1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blipFill dpi="0" rotWithShape="1">
            <a:blip r:embed="rId18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6" Type="http://schemas.openxmlformats.org/officeDocument/2006/relationships/notesSlide" Target="../notesSlides/notesSlide9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4.png"/><Relationship Id="rId13" Type="http://schemas.openxmlformats.org/officeDocument/2006/relationships/image" Target="../media/image17.jpeg"/><Relationship Id="rId12" Type="http://schemas.openxmlformats.org/officeDocument/2006/relationships/image" Target="../media/image16.jpeg"/><Relationship Id="rId11" Type="http://schemas.openxmlformats.org/officeDocument/2006/relationships/image" Target="../media/image15.png"/><Relationship Id="rId10" Type="http://schemas.openxmlformats.org/officeDocument/2006/relationships/tags" Target="../tags/tag6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image" Target="../media/image18.png"/><Relationship Id="rId22" Type="http://schemas.openxmlformats.org/officeDocument/2006/relationships/notesSlide" Target="../notesSlides/notesSlide10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4.png"/><Relationship Id="rId2" Type="http://schemas.openxmlformats.org/officeDocument/2006/relationships/tags" Target="../tags/tag68.xml"/><Relationship Id="rId19" Type="http://schemas.openxmlformats.org/officeDocument/2006/relationships/image" Target="../media/image21.jpeg"/><Relationship Id="rId18" Type="http://schemas.openxmlformats.org/officeDocument/2006/relationships/image" Target="../media/image20.png"/><Relationship Id="rId17" Type="http://schemas.openxmlformats.org/officeDocument/2006/relationships/image" Target="../media/image19.jpeg"/><Relationship Id="rId16" Type="http://schemas.openxmlformats.org/officeDocument/2006/relationships/tags" Target="../tags/tag81.xml"/><Relationship Id="rId15" Type="http://schemas.openxmlformats.org/officeDocument/2006/relationships/tags" Target="../tags/tag80.xml"/><Relationship Id="rId14" Type="http://schemas.openxmlformats.org/officeDocument/2006/relationships/tags" Target="../tags/tag79.xml"/><Relationship Id="rId13" Type="http://schemas.openxmlformats.org/officeDocument/2006/relationships/tags" Target="../tags/tag78.xml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4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6" Type="http://schemas.openxmlformats.org/officeDocument/2006/relationships/notesSlide" Target="../notesSlides/notesSlide11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image" Target="../media/image4.png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12.xml"/><Relationship Id="rId7" Type="http://schemas.openxmlformats.org/officeDocument/2006/relationships/themeOverride" Target="../theme/themeOverride3.xml"/><Relationship Id="rId6" Type="http://schemas.openxmlformats.org/officeDocument/2006/relationships/tags" Target="../tags/tag97.xml"/><Relationship Id="rId5" Type="http://schemas.openxmlformats.org/officeDocument/2006/relationships/image" Target="../media/image9.png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image" Target="../media/image8.png"/><Relationship Id="rId1" Type="http://schemas.openxmlformats.org/officeDocument/2006/relationships/tags" Target="../tags/tag9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3" Type="http://schemas.openxmlformats.org/officeDocument/2006/relationships/notesSlide" Target="../notesSlides/notesSlide14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4.jpeg"/><Relationship Id="rId10" Type="http://schemas.openxmlformats.org/officeDocument/2006/relationships/image" Target="../media/image4.png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image" Target="../media/image4.png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12.xml"/><Relationship Id="rId7" Type="http://schemas.openxmlformats.org/officeDocument/2006/relationships/themeOverride" Target="../theme/themeOverride4.xml"/><Relationship Id="rId6" Type="http://schemas.openxmlformats.org/officeDocument/2006/relationships/tags" Target="../tags/tag116.xml"/><Relationship Id="rId5" Type="http://schemas.openxmlformats.org/officeDocument/2006/relationships/image" Target="../media/image9.png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image" Target="../media/image8.png"/><Relationship Id="rId1" Type="http://schemas.openxmlformats.org/officeDocument/2006/relationships/tags" Target="../tags/tag11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0" Type="http://schemas.openxmlformats.org/officeDocument/2006/relationships/notesSlide" Target="../notesSlides/notesSlide17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8" Type="http://schemas.openxmlformats.org/officeDocument/2006/relationships/notesSlide" Target="../notesSlides/notesSlide2.xml"/><Relationship Id="rId27" Type="http://schemas.openxmlformats.org/officeDocument/2006/relationships/slideLayout" Target="../slideLayouts/slideLayout2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4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image" Target="../media/image8.png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image" Target="../media/image7.png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image" Target="../media/image4.png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image" Target="../media/image4.png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12.xml"/><Relationship Id="rId7" Type="http://schemas.openxmlformats.org/officeDocument/2006/relationships/themeOverride" Target="../theme/themeOverride5.xml"/><Relationship Id="rId6" Type="http://schemas.openxmlformats.org/officeDocument/2006/relationships/tags" Target="../tags/tag130.xml"/><Relationship Id="rId5" Type="http://schemas.openxmlformats.org/officeDocument/2006/relationships/image" Target="../media/image9.png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image" Target="../media/image8.png"/><Relationship Id="rId1" Type="http://schemas.openxmlformats.org/officeDocument/2006/relationships/tags" Target="../tags/tag127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4.jpeg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tags" Target="../tags/tag131.xml"/><Relationship Id="rId1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12.xml"/><Relationship Id="rId7" Type="http://schemas.openxmlformats.org/officeDocument/2006/relationships/themeOverride" Target="../theme/themeOverride6.xml"/><Relationship Id="rId6" Type="http://schemas.openxmlformats.org/officeDocument/2006/relationships/tags" Target="../tags/tag135.xml"/><Relationship Id="rId5" Type="http://schemas.openxmlformats.org/officeDocument/2006/relationships/image" Target="../media/image35.jpeg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image" Target="../media/image8.png"/><Relationship Id="rId1" Type="http://schemas.openxmlformats.org/officeDocument/2006/relationships/tags" Target="../tags/tag132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3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image" Target="../media/image37.jpeg"/><Relationship Id="rId3" Type="http://schemas.openxmlformats.org/officeDocument/2006/relationships/image" Target="../media/image36.jpeg"/><Relationship Id="rId2" Type="http://schemas.openxmlformats.org/officeDocument/2006/relationships/image" Target="../media/image4.png"/><Relationship Id="rId1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image" Target="../media/image41.jpeg"/><Relationship Id="rId6" Type="http://schemas.openxmlformats.org/officeDocument/2006/relationships/tags" Target="../tags/tag140.xml"/><Relationship Id="rId5" Type="http://schemas.openxmlformats.org/officeDocument/2006/relationships/image" Target="../media/image40.jpeg"/><Relationship Id="rId4" Type="http://schemas.openxmlformats.org/officeDocument/2006/relationships/tags" Target="../tags/tag139.xml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3" Type="http://schemas.openxmlformats.org/officeDocument/2006/relationships/notesSlide" Target="../notesSlides/notesSlide24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4.png"/><Relationship Id="rId10" Type="http://schemas.openxmlformats.org/officeDocument/2006/relationships/tags" Target="../tags/tag143.xml"/><Relationship Id="rId1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2.xml"/><Relationship Id="rId7" Type="http://schemas.openxmlformats.org/officeDocument/2006/relationships/themeOverride" Target="../theme/themeOverride1.xml"/><Relationship Id="rId6" Type="http://schemas.openxmlformats.org/officeDocument/2006/relationships/tags" Target="../tags/tag29.xml"/><Relationship Id="rId5" Type="http://schemas.openxmlformats.org/officeDocument/2006/relationships/image" Target="../media/image9.png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image" Target="../media/image8.png"/><Relationship Id="rId1" Type="http://schemas.openxmlformats.org/officeDocument/2006/relationships/tags" Target="../tags/tag2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47.xml"/><Relationship Id="rId2" Type="http://schemas.openxmlformats.org/officeDocument/2006/relationships/image" Target="../media/image4.png"/><Relationship Id="rId19" Type="http://schemas.openxmlformats.org/officeDocument/2006/relationships/tags" Target="../tags/tag46.xml"/><Relationship Id="rId18" Type="http://schemas.openxmlformats.org/officeDocument/2006/relationships/tags" Target="../tags/tag45.xml"/><Relationship Id="rId17" Type="http://schemas.openxmlformats.org/officeDocument/2006/relationships/tags" Target="../tags/tag44.xml"/><Relationship Id="rId16" Type="http://schemas.openxmlformats.org/officeDocument/2006/relationships/tags" Target="../tags/tag4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4.png"/><Relationship Id="rId7" Type="http://schemas.openxmlformats.org/officeDocument/2006/relationships/tags" Target="../tags/tag54.xml"/><Relationship Id="rId6" Type="http://schemas.openxmlformats.org/officeDocument/2006/relationships/image" Target="../media/image9.png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image" Target="../media/image8.png"/><Relationship Id="rId2" Type="http://schemas.openxmlformats.org/officeDocument/2006/relationships/tags" Target="../tags/tag51.xml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2.xml"/><Relationship Id="rId7" Type="http://schemas.openxmlformats.org/officeDocument/2006/relationships/themeOverride" Target="../theme/themeOverride2.xml"/><Relationship Id="rId6" Type="http://schemas.openxmlformats.org/officeDocument/2006/relationships/tags" Target="../tags/tag58.xml"/><Relationship Id="rId5" Type="http://schemas.openxmlformats.org/officeDocument/2006/relationships/image" Target="../media/image9.png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image" Target="../media/image8.png"/><Relationship Id="rId1" Type="http://schemas.openxmlformats.org/officeDocument/2006/relationships/tags" Target="../tags/tag55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;p1"/>
          <p:cNvSpPr txBox="1"/>
          <p:nvPr/>
        </p:nvSpPr>
        <p:spPr>
          <a:xfrm>
            <a:off x="337820" y="711200"/>
            <a:ext cx="6647180" cy="133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fontAlgn="auto">
              <a:lnSpc>
                <a:spcPct val="150000"/>
              </a:lnSpc>
            </a:pPr>
            <a:r>
              <a:rPr lang="zh-CN" sz="5400" b="1" dirty="0" smtClean="0">
                <a:solidFill>
                  <a:srgbClr val="FDC15F"/>
                </a:solidFill>
                <a:latin typeface="+mj-lt"/>
                <a:ea typeface="+mj-lt"/>
                <a:cs typeface="Open Sans" panose="020B0606030504020204"/>
                <a:sym typeface="Open Sans" panose="020B0606030504020204"/>
              </a:rPr>
              <a:t>个性化香氛控制设备</a:t>
            </a:r>
            <a:endParaRPr lang="zh-CN" sz="5400" b="1" dirty="0" smtClean="0">
              <a:solidFill>
                <a:srgbClr val="FDC15F"/>
              </a:solidFill>
              <a:latin typeface="+mj-lt"/>
              <a:ea typeface="+mj-lt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4" name="Google Shape;33;p1"/>
          <p:cNvSpPr txBox="1"/>
          <p:nvPr/>
        </p:nvSpPr>
        <p:spPr>
          <a:xfrm>
            <a:off x="337820" y="6009640"/>
            <a:ext cx="3446780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>
                <a:solidFill>
                  <a:srgbClr val="FDC15F"/>
                </a:solidFill>
                <a:ea typeface="+mn-lt"/>
                <a:cs typeface="+mn-lt"/>
                <a:sym typeface="Montserrat Medium" panose="00000500000000000000"/>
              </a:rPr>
              <a:t>时间：</a:t>
            </a:r>
            <a:r>
              <a:rPr lang="en-US" altLang="zh-CN" sz="2000" cap="none">
                <a:solidFill>
                  <a:schemeClr val="lt1"/>
                </a:solidFill>
                <a:ea typeface="+mn-lt"/>
                <a:cs typeface="+mn-lt"/>
                <a:sym typeface="Montserrat Medium" panose="00000500000000000000"/>
              </a:rPr>
              <a:t>2024.</a:t>
            </a:r>
            <a:r>
              <a:rPr lang="en-US" sz="2000" cap="none">
                <a:solidFill>
                  <a:schemeClr val="lt1"/>
                </a:solidFill>
                <a:ea typeface="+mn-lt"/>
                <a:cs typeface="+mn-lt"/>
                <a:sym typeface="Montserrat Medium" panose="00000500000000000000"/>
              </a:rPr>
              <a:t>4</a:t>
            </a:r>
            <a:endParaRPr lang="en-US" sz="2000" cap="none">
              <a:solidFill>
                <a:schemeClr val="lt1"/>
              </a:solidFill>
              <a:ea typeface="+mn-lt"/>
              <a:cs typeface="+mn-lt"/>
              <a:sym typeface="Montserrat Medium" panose="0000050000000000000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7820" y="2376170"/>
            <a:ext cx="6096000" cy="55181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p>
            <a:pPr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</a:pPr>
            <a:r>
              <a:rPr lang="zh-CN" sz="2000" b="1">
                <a:solidFill>
                  <a:srgbClr val="FDC15F"/>
                </a:solidFill>
                <a:latin typeface="微软雅黑" panose="020B0503020204020204" charset="-122"/>
                <a:ea typeface="微软雅黑" panose="020B0503020204020204" charset="-122"/>
                <a:cs typeface="Montserrat Medium" panose="00000500000000000000"/>
                <a:sym typeface="Montserrat Medium" panose="00000500000000000000"/>
              </a:rPr>
              <a:t>赛道：</a:t>
            </a:r>
            <a:r>
              <a:rPr lang="zh-CN" sz="2000">
                <a:solidFill>
                  <a:schemeClr val="lt1"/>
                </a:solidFill>
                <a:ea typeface="+mn-lt"/>
                <a:cs typeface="+mn-lt"/>
                <a:sym typeface="Montserrat Medium" panose="00000500000000000000"/>
              </a:rPr>
              <a:t>常规赛</a:t>
            </a:r>
            <a:endParaRPr lang="zh-CN" sz="2000">
              <a:solidFill>
                <a:schemeClr val="lt1"/>
              </a:solidFill>
              <a:ea typeface="+mn-lt"/>
              <a:cs typeface="+mn-lt"/>
              <a:sym typeface="Montserrat Medium" panose="0000050000000000000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6870" y="3162935"/>
            <a:ext cx="6096000" cy="10134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p>
            <a:pPr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</a:pPr>
            <a:r>
              <a:rPr lang="zh-CN" sz="2000" b="1">
                <a:solidFill>
                  <a:srgbClr val="FDC15F"/>
                </a:solidFill>
                <a:latin typeface="微软雅黑" panose="020B0503020204020204" charset="-122"/>
                <a:ea typeface="微软雅黑" panose="020B0503020204020204" charset="-122"/>
                <a:cs typeface="Montserrat Medium" panose="00000500000000000000"/>
                <a:sym typeface="Montserrat Medium" panose="00000500000000000000"/>
              </a:rPr>
              <a:t>成员：</a:t>
            </a:r>
            <a:r>
              <a:rPr lang="zh-CN" sz="2000">
                <a:solidFill>
                  <a:schemeClr val="lt1"/>
                </a:solidFill>
                <a:ea typeface="+mn-lt"/>
                <a:cs typeface="+mn-lt"/>
                <a:sym typeface="Montserrat Medium" panose="00000500000000000000"/>
              </a:rPr>
              <a:t>刘子霖，邓东平，杜刘艳</a:t>
            </a:r>
            <a:endParaRPr lang="zh-CN" sz="2000">
              <a:solidFill>
                <a:schemeClr val="lt1"/>
              </a:solidFill>
              <a:ea typeface="+mn-lt"/>
              <a:cs typeface="+mn-lt"/>
              <a:sym typeface="Montserrat Medium" panose="00000500000000000000"/>
            </a:endParaRPr>
          </a:p>
          <a:p>
            <a:pPr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</a:pPr>
            <a:r>
              <a:rPr lang="zh-CN" sz="2000">
                <a:solidFill>
                  <a:schemeClr val="lt1"/>
                </a:solidFill>
                <a:ea typeface="+mn-lt"/>
                <a:cs typeface="+mn-lt"/>
                <a:sym typeface="Montserrat Medium" panose="00000500000000000000"/>
              </a:rPr>
              <a:t>           林松，曾洁慧</a:t>
            </a:r>
            <a:endParaRPr lang="zh-CN" sz="2000">
              <a:solidFill>
                <a:schemeClr val="lt1"/>
              </a:solidFill>
              <a:ea typeface="+mn-lt"/>
              <a:cs typeface="+mn-lt"/>
              <a:sym typeface="Montserrat Medium" panose="00000500000000000000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-1" y="-1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ysClr val="window" lastClr="FFFFFF"/>
              </a:gs>
              <a:gs pos="0">
                <a:sysClr val="window" lastClr="FFFFFF">
                  <a:alpha val="58000"/>
                </a:sysClr>
              </a:gs>
              <a:gs pos="100000">
                <a:sysClr val="window" lastClr="FFFFFF">
                  <a:alpha val="58000"/>
                </a:sysClr>
              </a:gs>
            </a:gsLst>
            <a:lin ang="189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318737"/>
            <a:ext cx="12192000" cy="539263"/>
            <a:chOff x="0" y="3375378"/>
            <a:chExt cx="12192000" cy="3482623"/>
          </a:xfrm>
        </p:grpSpPr>
        <p:grpSp>
          <p:nvGrpSpPr>
            <p:cNvPr id="22" name="组合 21"/>
            <p:cNvGrpSpPr/>
            <p:nvPr/>
          </p:nvGrpSpPr>
          <p:grpSpPr>
            <a:xfrm>
              <a:off x="0" y="3375378"/>
              <a:ext cx="12192000" cy="3482622"/>
              <a:chOff x="0" y="3187610"/>
              <a:chExt cx="12192000" cy="3670390"/>
            </a:xfrm>
          </p:grpSpPr>
          <p:sp>
            <p:nvSpPr>
              <p:cNvPr id="23" name="任意多边形 22"/>
              <p:cNvSpPr/>
              <p:nvPr/>
            </p:nvSpPr>
            <p:spPr>
              <a:xfrm>
                <a:off x="0" y="3187610"/>
                <a:ext cx="6793902" cy="3670390"/>
              </a:xfrm>
              <a:custGeom>
                <a:avLst/>
                <a:gdLst>
                  <a:gd name="connsiteX0" fmla="*/ 0 w 6793902"/>
                  <a:gd name="connsiteY0" fmla="*/ 28522 h 3670390"/>
                  <a:gd name="connsiteX1" fmla="*/ 1924 w 6793902"/>
                  <a:gd name="connsiteY1" fmla="*/ 28909 h 3670390"/>
                  <a:gd name="connsiteX2" fmla="*/ 6789 w 6793902"/>
                  <a:gd name="connsiteY2" fmla="*/ 35968 h 3670390"/>
                  <a:gd name="connsiteX3" fmla="*/ 148971 w 6793902"/>
                  <a:gd name="connsiteY3" fmla="*/ 171513 h 3670390"/>
                  <a:gd name="connsiteX4" fmla="*/ 1848689 w 6793902"/>
                  <a:gd name="connsiteY4" fmla="*/ 1622065 h 3670390"/>
                  <a:gd name="connsiteX5" fmla="*/ 5413949 w 6793902"/>
                  <a:gd name="connsiteY5" fmla="*/ 2475331 h 3670390"/>
                  <a:gd name="connsiteX6" fmla="*/ 6783291 w 6793902"/>
                  <a:gd name="connsiteY6" fmla="*/ 3652957 h 3670390"/>
                  <a:gd name="connsiteX7" fmla="*/ 6793902 w 6793902"/>
                  <a:gd name="connsiteY7" fmla="*/ 3670390 h 3670390"/>
                  <a:gd name="connsiteX8" fmla="*/ 0 w 6793902"/>
                  <a:gd name="connsiteY8" fmla="*/ 3670390 h 3670390"/>
                  <a:gd name="connsiteX9" fmla="*/ 0 w 6793902"/>
                  <a:gd name="connsiteY9" fmla="*/ 0 h 3670390"/>
                  <a:gd name="connsiteX10" fmla="*/ 594 w 6793902"/>
                  <a:gd name="connsiteY10" fmla="*/ 137 h 3670390"/>
                  <a:gd name="connsiteX11" fmla="*/ 3874 w 6793902"/>
                  <a:gd name="connsiteY11" fmla="*/ 29301 h 3670390"/>
                  <a:gd name="connsiteX12" fmla="*/ 1924 w 6793902"/>
                  <a:gd name="connsiteY12" fmla="*/ 28909 h 3670390"/>
                  <a:gd name="connsiteX13" fmla="*/ 0 w 6793902"/>
                  <a:gd name="connsiteY13" fmla="*/ 26118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2" h="3670390">
                    <a:moveTo>
                      <a:pt x="0" y="28522"/>
                    </a:moveTo>
                    <a:lnTo>
                      <a:pt x="1924" y="28909"/>
                    </a:lnTo>
                    <a:lnTo>
                      <a:pt x="6789" y="35968"/>
                    </a:lnTo>
                    <a:cubicBezTo>
                      <a:pt x="29136" y="62484"/>
                      <a:pt x="72104" y="105148"/>
                      <a:pt x="148971" y="171513"/>
                    </a:cubicBezTo>
                    <a:cubicBezTo>
                      <a:pt x="456441" y="436973"/>
                      <a:pt x="971192" y="1238095"/>
                      <a:pt x="1848689" y="1622065"/>
                    </a:cubicBezTo>
                    <a:cubicBezTo>
                      <a:pt x="2726185" y="2006034"/>
                      <a:pt x="4574454" y="2105582"/>
                      <a:pt x="5413949" y="2475331"/>
                    </a:cubicBezTo>
                    <a:cubicBezTo>
                      <a:pt x="6096038" y="2775751"/>
                      <a:pt x="6572868" y="3323394"/>
                      <a:pt x="6783291" y="3652957"/>
                    </a:cubicBezTo>
                    <a:lnTo>
                      <a:pt x="6793902" y="3670390"/>
                    </a:lnTo>
                    <a:lnTo>
                      <a:pt x="0" y="3670390"/>
                    </a:lnTo>
                    <a:close/>
                    <a:moveTo>
                      <a:pt x="0" y="0"/>
                    </a:moveTo>
                    <a:lnTo>
                      <a:pt x="594" y="137"/>
                    </a:lnTo>
                    <a:cubicBezTo>
                      <a:pt x="15048" y="7525"/>
                      <a:pt x="31080" y="25746"/>
                      <a:pt x="3874" y="29301"/>
                    </a:cubicBezTo>
                    <a:lnTo>
                      <a:pt x="1924" y="28909"/>
                    </a:lnTo>
                    <a:lnTo>
                      <a:pt x="0" y="26118"/>
                    </a:ln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 flipH="1">
                <a:off x="5398099" y="3187610"/>
                <a:ext cx="6793901" cy="3670390"/>
              </a:xfrm>
              <a:custGeom>
                <a:avLst/>
                <a:gdLst>
                  <a:gd name="connsiteX0" fmla="*/ 0 w 6793901"/>
                  <a:gd name="connsiteY0" fmla="*/ 28522 h 3670390"/>
                  <a:gd name="connsiteX1" fmla="*/ 0 w 6793901"/>
                  <a:gd name="connsiteY1" fmla="*/ 3670390 h 3670390"/>
                  <a:gd name="connsiteX2" fmla="*/ 6793901 w 6793901"/>
                  <a:gd name="connsiteY2" fmla="*/ 3670390 h 3670390"/>
                  <a:gd name="connsiteX3" fmla="*/ 6783291 w 6793901"/>
                  <a:gd name="connsiteY3" fmla="*/ 3652957 h 3670390"/>
                  <a:gd name="connsiteX4" fmla="*/ 5413948 w 6793901"/>
                  <a:gd name="connsiteY4" fmla="*/ 2475331 h 3670390"/>
                  <a:gd name="connsiteX5" fmla="*/ 1848688 w 6793901"/>
                  <a:gd name="connsiteY5" fmla="*/ 1622065 h 3670390"/>
                  <a:gd name="connsiteX6" fmla="*/ 148970 w 6793901"/>
                  <a:gd name="connsiteY6" fmla="*/ 171513 h 3670390"/>
                  <a:gd name="connsiteX7" fmla="*/ 6787 w 6793901"/>
                  <a:gd name="connsiteY7" fmla="*/ 35968 h 3670390"/>
                  <a:gd name="connsiteX8" fmla="*/ 1923 w 6793901"/>
                  <a:gd name="connsiteY8" fmla="*/ 28909 h 3670390"/>
                  <a:gd name="connsiteX9" fmla="*/ 0 w 6793901"/>
                  <a:gd name="connsiteY9" fmla="*/ 0 h 3670390"/>
                  <a:gd name="connsiteX10" fmla="*/ 0 w 6793901"/>
                  <a:gd name="connsiteY10" fmla="*/ 26119 h 3670390"/>
                  <a:gd name="connsiteX11" fmla="*/ 1923 w 6793901"/>
                  <a:gd name="connsiteY11" fmla="*/ 28909 h 3670390"/>
                  <a:gd name="connsiteX12" fmla="*/ 3873 w 6793901"/>
                  <a:gd name="connsiteY12" fmla="*/ 29301 h 3670390"/>
                  <a:gd name="connsiteX13" fmla="*/ 593 w 6793901"/>
                  <a:gd name="connsiteY13" fmla="*/ 137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1" h="3670390">
                    <a:moveTo>
                      <a:pt x="0" y="28522"/>
                    </a:moveTo>
                    <a:lnTo>
                      <a:pt x="0" y="3670390"/>
                    </a:lnTo>
                    <a:lnTo>
                      <a:pt x="6793901" y="3670390"/>
                    </a:lnTo>
                    <a:lnTo>
                      <a:pt x="6783291" y="3652957"/>
                    </a:lnTo>
                    <a:cubicBezTo>
                      <a:pt x="6572868" y="3323394"/>
                      <a:pt x="6096037" y="2775751"/>
                      <a:pt x="5413948" y="2475331"/>
                    </a:cubicBezTo>
                    <a:cubicBezTo>
                      <a:pt x="4574454" y="2105582"/>
                      <a:pt x="2726184" y="2006034"/>
                      <a:pt x="1848688" y="1622065"/>
                    </a:cubicBezTo>
                    <a:cubicBezTo>
                      <a:pt x="971191" y="1238095"/>
                      <a:pt x="456440" y="436973"/>
                      <a:pt x="148970" y="171513"/>
                    </a:cubicBezTo>
                    <a:cubicBezTo>
                      <a:pt x="72103" y="105148"/>
                      <a:pt x="29135" y="62484"/>
                      <a:pt x="6787" y="35968"/>
                    </a:cubicBezTo>
                    <a:lnTo>
                      <a:pt x="1923" y="28909"/>
                    </a:lnTo>
                    <a:close/>
                    <a:moveTo>
                      <a:pt x="0" y="0"/>
                    </a:moveTo>
                    <a:lnTo>
                      <a:pt x="0" y="26119"/>
                    </a:lnTo>
                    <a:lnTo>
                      <a:pt x="1923" y="28909"/>
                    </a:lnTo>
                    <a:lnTo>
                      <a:pt x="3873" y="29301"/>
                    </a:lnTo>
                    <a:cubicBezTo>
                      <a:pt x="31079" y="25746"/>
                      <a:pt x="15046" y="7525"/>
                      <a:pt x="593" y="137"/>
                    </a:cubicBez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" y="3978866"/>
              <a:ext cx="12191999" cy="2879135"/>
              <a:chOff x="1" y="3978866"/>
              <a:chExt cx="12191999" cy="2879135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1" y="3978866"/>
                <a:ext cx="6713587" cy="2879135"/>
              </a:xfrm>
              <a:custGeom>
                <a:avLst/>
                <a:gdLst>
                  <a:gd name="connsiteX0" fmla="*/ 0 w 6713587"/>
                  <a:gd name="connsiteY0" fmla="*/ 0 h 2879135"/>
                  <a:gd name="connsiteX1" fmla="*/ 60127 w 6713587"/>
                  <a:gd name="connsiteY1" fmla="*/ 52556 h 2879135"/>
                  <a:gd name="connsiteX2" fmla="*/ 1601138 w 6713587"/>
                  <a:gd name="connsiteY2" fmla="*/ 1088216 h 2879135"/>
                  <a:gd name="connsiteX3" fmla="*/ 5232421 w 6713587"/>
                  <a:gd name="connsiteY3" fmla="*/ 1788951 h 2879135"/>
                  <a:gd name="connsiteX4" fmla="*/ 6706545 w 6713587"/>
                  <a:gd name="connsiteY4" fmla="*/ 2866870 h 2879135"/>
                  <a:gd name="connsiteX5" fmla="*/ 6713587 w 6713587"/>
                  <a:gd name="connsiteY5" fmla="*/ 2879135 h 2879135"/>
                  <a:gd name="connsiteX6" fmla="*/ 0 w 6713587"/>
                  <a:gd name="connsiteY6" fmla="*/ 2879135 h 287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7" h="2879135">
                    <a:moveTo>
                      <a:pt x="0" y="0"/>
                    </a:moveTo>
                    <a:lnTo>
                      <a:pt x="60127" y="52556"/>
                    </a:lnTo>
                    <a:cubicBezTo>
                      <a:pt x="383452" y="340349"/>
                      <a:pt x="867987" y="829546"/>
                      <a:pt x="1601138" y="1088216"/>
                    </a:cubicBezTo>
                    <a:cubicBezTo>
                      <a:pt x="2494884" y="1403547"/>
                      <a:pt x="4377382" y="1485299"/>
                      <a:pt x="5232421" y="1788951"/>
                    </a:cubicBezTo>
                    <a:cubicBezTo>
                      <a:pt x="6034022" y="2073625"/>
                      <a:pt x="6557288" y="2628602"/>
                      <a:pt x="6706545" y="2866870"/>
                    </a:cubicBezTo>
                    <a:lnTo>
                      <a:pt x="6713587" y="2879135"/>
                    </a:lnTo>
                    <a:lnTo>
                      <a:pt x="0" y="2879135"/>
                    </a:ln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任意多边形 26"/>
              <p:cNvSpPr/>
              <p:nvPr/>
            </p:nvSpPr>
            <p:spPr>
              <a:xfrm flipH="1">
                <a:off x="5478414" y="3978867"/>
                <a:ext cx="6713586" cy="2879133"/>
              </a:xfrm>
              <a:custGeom>
                <a:avLst/>
                <a:gdLst>
                  <a:gd name="connsiteX0" fmla="*/ 0 w 6713586"/>
                  <a:gd name="connsiteY0" fmla="*/ 0 h 2879133"/>
                  <a:gd name="connsiteX1" fmla="*/ 0 w 6713586"/>
                  <a:gd name="connsiteY1" fmla="*/ 2879133 h 2879133"/>
                  <a:gd name="connsiteX2" fmla="*/ 6713586 w 6713586"/>
                  <a:gd name="connsiteY2" fmla="*/ 2879133 h 2879133"/>
                  <a:gd name="connsiteX3" fmla="*/ 6706544 w 6713586"/>
                  <a:gd name="connsiteY3" fmla="*/ 2866868 h 2879133"/>
                  <a:gd name="connsiteX4" fmla="*/ 5232420 w 6713586"/>
                  <a:gd name="connsiteY4" fmla="*/ 1788949 h 2879133"/>
                  <a:gd name="connsiteX5" fmla="*/ 1601136 w 6713586"/>
                  <a:gd name="connsiteY5" fmla="*/ 1088214 h 2879133"/>
                  <a:gd name="connsiteX6" fmla="*/ 60125 w 6713586"/>
                  <a:gd name="connsiteY6" fmla="*/ 52554 h 287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6" h="2879133">
                    <a:moveTo>
                      <a:pt x="0" y="0"/>
                    </a:moveTo>
                    <a:lnTo>
                      <a:pt x="0" y="2879133"/>
                    </a:lnTo>
                    <a:lnTo>
                      <a:pt x="6713586" y="2879133"/>
                    </a:lnTo>
                    <a:lnTo>
                      <a:pt x="6706544" y="2866868"/>
                    </a:lnTo>
                    <a:cubicBezTo>
                      <a:pt x="6557287" y="2628600"/>
                      <a:pt x="6034020" y="2073623"/>
                      <a:pt x="5232420" y="1788949"/>
                    </a:cubicBezTo>
                    <a:cubicBezTo>
                      <a:pt x="4377380" y="1485297"/>
                      <a:pt x="2494882" y="1403545"/>
                      <a:pt x="1601136" y="1088214"/>
                    </a:cubicBezTo>
                    <a:cubicBezTo>
                      <a:pt x="867985" y="829544"/>
                      <a:pt x="383450" y="340347"/>
                      <a:pt x="60125" y="525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876935" y="2012950"/>
            <a:ext cx="2695575" cy="4546673"/>
            <a:chOff x="885273" y="1477327"/>
            <a:chExt cx="2797175" cy="4668183"/>
          </a:xfrm>
        </p:grpSpPr>
        <p:sp>
          <p:nvSpPr>
            <p:cNvPr id="30" name="圆角矩形 3"/>
            <p:cNvSpPr/>
            <p:nvPr>
              <p:custDataLst>
                <p:tags r:id="rId2"/>
              </p:custDataLst>
            </p:nvPr>
          </p:nvSpPr>
          <p:spPr>
            <a:xfrm>
              <a:off x="885789" y="2347499"/>
              <a:ext cx="2796313" cy="3646805"/>
            </a:xfrm>
            <a:prstGeom prst="roundRect">
              <a:avLst>
                <a:gd name="adj" fmla="val 5241"/>
              </a:avLst>
            </a:prstGeom>
            <a:solidFill>
              <a:schemeClr val="bg1"/>
            </a:solidFill>
            <a:ln w="12700">
              <a:noFill/>
            </a:ln>
            <a:effectLst>
              <a:outerShdw blurRad="2921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 rot="0">
              <a:off x="885273" y="1477327"/>
              <a:ext cx="2797175" cy="4668183"/>
              <a:chOff x="936212" y="1580323"/>
              <a:chExt cx="2797175" cy="4668183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936847" y="1580323"/>
                <a:ext cx="2369820" cy="203898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>
                <a:off x="936212" y="3508434"/>
                <a:ext cx="2797175" cy="2740072"/>
                <a:chOff x="808639" y="3905476"/>
                <a:chExt cx="2797175" cy="2740072"/>
              </a:xfrm>
            </p:grpSpPr>
            <p:sp>
              <p:nvSpPr>
                <p:cNvPr id="4" name="Rectangle 30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1105819" y="3905476"/>
                  <a:ext cx="2203450" cy="54027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</p:spPr>
              <p:txBody>
                <a:bodyPr wrap="square">
                  <a:sp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lang="zh-CN" altLang="en-US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  <a:cs typeface="思源黑体 CN Bold" panose="020B0800000000000000" pitchFamily="34" charset="-122"/>
                      <a:sym typeface="+mn-ea"/>
                    </a:rPr>
                    <a:t>精密电路板设计</a:t>
                  </a:r>
                  <a:endParaRPr lang="zh-CN" altLang="en-US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  <a:sym typeface="+mn-ea"/>
                  </a:endParaRPr>
                </a:p>
              </p:txBody>
            </p:sp>
            <p:sp>
              <p:nvSpPr>
                <p:cNvPr id="9" name="Rectangle 29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808639" y="4539684"/>
                  <a:ext cx="2797175" cy="21058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2000" dirty="0"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sym typeface="+mn-ea"/>
                    </a:rPr>
                    <a:t>个性化香氛控制设备的详细PCB布线图，显示了电子元件和线路的精确布局。</a:t>
                  </a:r>
                  <a:endParaRPr lang="zh-CN" altLang="en-US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+mn-ea"/>
                  </a:endParaRPr>
                </a:p>
                <a:p>
                  <a:pPr algn="ctr">
                    <a:lnSpc>
                      <a:spcPct val="130000"/>
                    </a:lnSpc>
                  </a:pPr>
                  <a:endPara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ea"/>
                    <a:sym typeface="+mn-ea"/>
                  </a:endParaRPr>
                </a:p>
              </p:txBody>
            </p:sp>
          </p:grpSp>
        </p:grpSp>
      </p:grpSp>
      <p:grpSp>
        <p:nvGrpSpPr>
          <p:cNvPr id="32" name="组合 31"/>
          <p:cNvGrpSpPr/>
          <p:nvPr/>
        </p:nvGrpSpPr>
        <p:grpSpPr>
          <a:xfrm>
            <a:off x="4739640" y="1576070"/>
            <a:ext cx="2753995" cy="4878705"/>
            <a:chOff x="864318" y="1477327"/>
            <a:chExt cx="2817784" cy="4954492"/>
          </a:xfrm>
        </p:grpSpPr>
        <p:sp>
          <p:nvSpPr>
            <p:cNvPr id="33" name="圆角矩形 3"/>
            <p:cNvSpPr/>
            <p:nvPr>
              <p:custDataLst>
                <p:tags r:id="rId5"/>
              </p:custDataLst>
            </p:nvPr>
          </p:nvSpPr>
          <p:spPr>
            <a:xfrm>
              <a:off x="885789" y="2785014"/>
              <a:ext cx="2796313" cy="3646805"/>
            </a:xfrm>
            <a:prstGeom prst="roundRect">
              <a:avLst>
                <a:gd name="adj" fmla="val 5241"/>
              </a:avLst>
            </a:prstGeom>
            <a:solidFill>
              <a:schemeClr val="bg1"/>
            </a:solidFill>
            <a:ln w="12700">
              <a:noFill/>
            </a:ln>
            <a:effectLst>
              <a:outerShdw blurRad="2921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 rot="0">
              <a:off x="864318" y="1477327"/>
              <a:ext cx="2709545" cy="4522354"/>
              <a:chOff x="915257" y="1580323"/>
              <a:chExt cx="2709545" cy="4522354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1267980" y="1580323"/>
                <a:ext cx="2038861" cy="203886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>
                <a:off x="915257" y="3946584"/>
                <a:ext cx="2709545" cy="2156093"/>
                <a:chOff x="787684" y="4343626"/>
                <a:chExt cx="2709545" cy="2156093"/>
              </a:xfrm>
            </p:grpSpPr>
            <p:sp>
              <p:nvSpPr>
                <p:cNvPr id="39" name="Rectangle 30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1224564" y="4343626"/>
                  <a:ext cx="1759585" cy="5295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</p:spPr>
              <p:txBody>
                <a:bodyPr wrap="square">
                  <a:sp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lang="en-US" altLang="zh-CN" b="1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  <a:cs typeface="思源黑体 CN Bold" panose="020B0800000000000000" pitchFamily="34" charset="-122"/>
                      <a:sym typeface="+mn-ea"/>
                    </a:rPr>
                    <a:t>EDA</a:t>
                  </a:r>
                  <a:r>
                    <a:rPr lang="zh-CN" altLang="en-US" b="1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  <a:cs typeface="思源黑体 CN Bold" panose="020B0800000000000000" pitchFamily="34" charset="-122"/>
                      <a:sym typeface="+mn-ea"/>
                    </a:rPr>
                    <a:t>原理图</a:t>
                  </a:r>
                  <a:endParaRPr lang="zh-CN" altLang="en-US" b="1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  <a:sym typeface="+mn-ea"/>
                  </a:endParaRPr>
                </a:p>
              </p:txBody>
            </p:sp>
            <p:sp>
              <p:nvSpPr>
                <p:cNvPr id="40" name="Rectangle 29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787684" y="4946241"/>
                  <a:ext cx="2709545" cy="155347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2400" dirty="0"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sym typeface="+mn-ea"/>
                    </a:rPr>
                    <a:t>使用嘉立创</a:t>
                  </a:r>
                  <a:r>
                    <a:rPr lang="en-US" altLang="zh-CN" sz="2400" dirty="0"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sym typeface="+mn-ea"/>
                    </a:rPr>
                    <a:t>EDA</a:t>
                  </a:r>
                  <a:r>
                    <a:rPr lang="zh-CN" altLang="en-US" sz="2400" dirty="0"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sym typeface="+mn-ea"/>
                    </a:rPr>
                    <a:t>软件绘制的设备电路的详细原理图</a:t>
                  </a:r>
                  <a:endParaRPr lang="zh-CN" altLang="en-US" sz="24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+mn-ea"/>
                  </a:endParaRPr>
                </a:p>
              </p:txBody>
            </p:sp>
          </p:grpSp>
        </p:grpSp>
      </p:grpSp>
      <p:grpSp>
        <p:nvGrpSpPr>
          <p:cNvPr id="41" name="组合 40"/>
          <p:cNvGrpSpPr/>
          <p:nvPr/>
        </p:nvGrpSpPr>
        <p:grpSpPr>
          <a:xfrm>
            <a:off x="8366142" y="1495575"/>
            <a:ext cx="2844165" cy="5034502"/>
            <a:chOff x="838283" y="1477327"/>
            <a:chExt cx="2844165" cy="5034502"/>
          </a:xfrm>
        </p:grpSpPr>
        <p:sp>
          <p:nvSpPr>
            <p:cNvPr id="42" name="圆角矩形 3"/>
            <p:cNvSpPr/>
            <p:nvPr>
              <p:custDataLst>
                <p:tags r:id="rId8"/>
              </p:custDataLst>
            </p:nvPr>
          </p:nvSpPr>
          <p:spPr>
            <a:xfrm>
              <a:off x="885789" y="2865024"/>
              <a:ext cx="2796313" cy="3646805"/>
            </a:xfrm>
            <a:prstGeom prst="roundRect">
              <a:avLst>
                <a:gd name="adj" fmla="val 5241"/>
              </a:avLst>
            </a:prstGeom>
            <a:solidFill>
              <a:schemeClr val="bg1"/>
            </a:solidFill>
            <a:ln w="12700">
              <a:noFill/>
            </a:ln>
            <a:effectLst>
              <a:outerShdw blurRad="2921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 rot="0">
              <a:off x="838283" y="1477327"/>
              <a:ext cx="2844165" cy="5022466"/>
              <a:chOff x="889222" y="1580323"/>
              <a:chExt cx="2844165" cy="5022466"/>
            </a:xfrm>
          </p:grpSpPr>
          <p:sp>
            <p:nvSpPr>
              <p:cNvPr id="46" name="椭圆 45"/>
              <p:cNvSpPr/>
              <p:nvPr/>
            </p:nvSpPr>
            <p:spPr>
              <a:xfrm>
                <a:off x="1267980" y="1580323"/>
                <a:ext cx="2038861" cy="203886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grpSp>
            <p:nvGrpSpPr>
              <p:cNvPr id="47" name="组合 46"/>
              <p:cNvGrpSpPr/>
              <p:nvPr/>
            </p:nvGrpSpPr>
            <p:grpSpPr>
              <a:xfrm>
                <a:off x="889222" y="4003734"/>
                <a:ext cx="2844165" cy="2599055"/>
                <a:chOff x="761649" y="4400776"/>
                <a:chExt cx="2844165" cy="2599055"/>
              </a:xfrm>
            </p:grpSpPr>
            <p:sp>
              <p:nvSpPr>
                <p:cNvPr id="48" name="Rectangle 30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810544" y="4400776"/>
                  <a:ext cx="2795270" cy="5535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</p:spPr>
              <p:txBody>
                <a:bodyPr wrap="square">
                  <a:sp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lang="zh-CN" altLang="en-US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  <a:cs typeface="思源黑体 CN Bold" panose="020B0800000000000000" pitchFamily="34" charset="-122"/>
                      <a:sym typeface="+mn-ea"/>
                    </a:rPr>
                    <a:t>设备功能模块图解</a:t>
                  </a:r>
                  <a:endParaRPr lang="zh-CN" altLang="en-US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  <a:sym typeface="+mn-ea"/>
                  </a:endParaRPr>
                </a:p>
              </p:txBody>
            </p:sp>
            <p:sp>
              <p:nvSpPr>
                <p:cNvPr id="49" name="Rectangle 29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761649" y="4990056"/>
                  <a:ext cx="2796540" cy="2009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2400" dirty="0"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sym typeface="+mn-ea"/>
                    </a:rPr>
                    <a:t>描绘了构成个性化香氛控制设备的各个功能模块及其相互连接关系。</a:t>
                  </a:r>
                  <a:endParaRPr lang="zh-CN" altLang="en-US" sz="24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+mn-ea"/>
                  </a:endParaRPr>
                </a:p>
              </p:txBody>
            </p:sp>
          </p:grpSp>
        </p:grpSp>
      </p:grpSp>
      <p:pic>
        <p:nvPicPr>
          <p:cNvPr id="10" name="图片 9" descr="700c549175bf0137403701bdcafe989"/>
          <p:cNvPicPr>
            <a:picLocks noChangeAspect="1"/>
          </p:cNvPicPr>
          <p:nvPr/>
        </p:nvPicPr>
        <p:blipFill>
          <a:blip r:embed="rId1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00685"/>
            <a:ext cx="4276090" cy="3806190"/>
          </a:xfrm>
          <a:prstGeom prst="rect">
            <a:avLst/>
          </a:prstGeom>
        </p:spPr>
      </p:pic>
      <p:pic>
        <p:nvPicPr>
          <p:cNvPr id="11" name="图片 10" descr="b0163792f7ea535f2e321eb414b03a1"/>
          <p:cNvPicPr>
            <a:picLocks noChangeAspect="1"/>
          </p:cNvPicPr>
          <p:nvPr/>
        </p:nvPicPr>
        <p:blipFill>
          <a:blip r:embed="rId12"/>
          <a:srcRect l="1510" t="30892" r="-1510" b="4189"/>
          <a:stretch>
            <a:fillRect/>
          </a:stretch>
        </p:blipFill>
        <p:spPr>
          <a:xfrm>
            <a:off x="4043680" y="716280"/>
            <a:ext cx="4104640" cy="3174365"/>
          </a:xfrm>
          <a:prstGeom prst="rect">
            <a:avLst/>
          </a:prstGeom>
        </p:spPr>
      </p:pic>
      <p:pic>
        <p:nvPicPr>
          <p:cNvPr id="12" name="图片 11" descr="5015ddac10261edb576cf296fb0d5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6395" y="873125"/>
            <a:ext cx="4205605" cy="3046095"/>
          </a:xfrm>
          <a:prstGeom prst="rect">
            <a:avLst/>
          </a:prstGeom>
        </p:spPr>
      </p:pic>
      <p:pic>
        <p:nvPicPr>
          <p:cNvPr id="13" name="图片 -2147481912" descr="16ac4b97435599490e13c0069bb1a12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4" name="组合 13"/>
          <p:cNvGrpSpPr/>
          <p:nvPr/>
        </p:nvGrpSpPr>
        <p:grpSpPr>
          <a:xfrm>
            <a:off x="258573" y="18847"/>
            <a:ext cx="2234584" cy="569844"/>
            <a:chOff x="397565" y="344556"/>
            <a:chExt cx="2234584" cy="569844"/>
          </a:xfrm>
        </p:grpSpPr>
        <p:sp>
          <p:nvSpPr>
            <p:cNvPr id="16" name="单圆角矩形 15"/>
            <p:cNvSpPr/>
            <p:nvPr/>
          </p:nvSpPr>
          <p:spPr>
            <a:xfrm flipV="1">
              <a:off x="503583" y="344556"/>
              <a:ext cx="2128566" cy="569843"/>
            </a:xfrm>
            <a:prstGeom prst="round1Rect">
              <a:avLst/>
            </a:prstGeom>
            <a:solidFill>
              <a:srgbClr val="FBBD0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77800" dir="2100000" sx="94000" sy="94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p3d prstMaterial="plastic"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3" name="单圆角矩形 42"/>
            <p:cNvSpPr/>
            <p:nvPr/>
          </p:nvSpPr>
          <p:spPr>
            <a:xfrm flipV="1">
              <a:off x="397565" y="344557"/>
              <a:ext cx="2173356" cy="569843"/>
            </a:xfrm>
            <a:prstGeom prst="round1Rect">
              <a:avLst/>
            </a:prstGeom>
            <a:gradFill flip="none" rotWithShape="1">
              <a:gsLst>
                <a:gs pos="100000">
                  <a:srgbClr val="0D46A6"/>
                </a:gs>
                <a:gs pos="0">
                  <a:srgbClr val="115BD7"/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  <a:sp3d prstMaterial="plastic"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97565" y="398644"/>
              <a:ext cx="217335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smtClean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产品设计展示</a:t>
              </a:r>
              <a:endParaRPr lang="zh-CN" altLang="en-US" sz="240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-1" y="-1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ysClr val="window" lastClr="FFFFFF"/>
              </a:gs>
              <a:gs pos="0">
                <a:sysClr val="window" lastClr="FFFFFF">
                  <a:alpha val="58000"/>
                </a:sysClr>
              </a:gs>
              <a:gs pos="100000">
                <a:sysClr val="window" lastClr="FFFFFF">
                  <a:alpha val="58000"/>
                </a:sysClr>
              </a:gs>
            </a:gsLst>
            <a:lin ang="189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318737"/>
            <a:ext cx="12192000" cy="539263"/>
            <a:chOff x="0" y="3375378"/>
            <a:chExt cx="12192000" cy="3482623"/>
          </a:xfrm>
        </p:grpSpPr>
        <p:grpSp>
          <p:nvGrpSpPr>
            <p:cNvPr id="22" name="组合 21"/>
            <p:cNvGrpSpPr/>
            <p:nvPr/>
          </p:nvGrpSpPr>
          <p:grpSpPr>
            <a:xfrm>
              <a:off x="0" y="3375378"/>
              <a:ext cx="12192000" cy="3482622"/>
              <a:chOff x="0" y="3187610"/>
              <a:chExt cx="12192000" cy="3670390"/>
            </a:xfrm>
          </p:grpSpPr>
          <p:sp>
            <p:nvSpPr>
              <p:cNvPr id="23" name="任意多边形 22"/>
              <p:cNvSpPr/>
              <p:nvPr/>
            </p:nvSpPr>
            <p:spPr>
              <a:xfrm>
                <a:off x="0" y="3187610"/>
                <a:ext cx="6793902" cy="3670390"/>
              </a:xfrm>
              <a:custGeom>
                <a:avLst/>
                <a:gdLst>
                  <a:gd name="connsiteX0" fmla="*/ 0 w 6793902"/>
                  <a:gd name="connsiteY0" fmla="*/ 28522 h 3670390"/>
                  <a:gd name="connsiteX1" fmla="*/ 1924 w 6793902"/>
                  <a:gd name="connsiteY1" fmla="*/ 28909 h 3670390"/>
                  <a:gd name="connsiteX2" fmla="*/ 6789 w 6793902"/>
                  <a:gd name="connsiteY2" fmla="*/ 35968 h 3670390"/>
                  <a:gd name="connsiteX3" fmla="*/ 148971 w 6793902"/>
                  <a:gd name="connsiteY3" fmla="*/ 171513 h 3670390"/>
                  <a:gd name="connsiteX4" fmla="*/ 1848689 w 6793902"/>
                  <a:gd name="connsiteY4" fmla="*/ 1622065 h 3670390"/>
                  <a:gd name="connsiteX5" fmla="*/ 5413949 w 6793902"/>
                  <a:gd name="connsiteY5" fmla="*/ 2475331 h 3670390"/>
                  <a:gd name="connsiteX6" fmla="*/ 6783291 w 6793902"/>
                  <a:gd name="connsiteY6" fmla="*/ 3652957 h 3670390"/>
                  <a:gd name="connsiteX7" fmla="*/ 6793902 w 6793902"/>
                  <a:gd name="connsiteY7" fmla="*/ 3670390 h 3670390"/>
                  <a:gd name="connsiteX8" fmla="*/ 0 w 6793902"/>
                  <a:gd name="connsiteY8" fmla="*/ 3670390 h 3670390"/>
                  <a:gd name="connsiteX9" fmla="*/ 0 w 6793902"/>
                  <a:gd name="connsiteY9" fmla="*/ 0 h 3670390"/>
                  <a:gd name="connsiteX10" fmla="*/ 594 w 6793902"/>
                  <a:gd name="connsiteY10" fmla="*/ 137 h 3670390"/>
                  <a:gd name="connsiteX11" fmla="*/ 3874 w 6793902"/>
                  <a:gd name="connsiteY11" fmla="*/ 29301 h 3670390"/>
                  <a:gd name="connsiteX12" fmla="*/ 1924 w 6793902"/>
                  <a:gd name="connsiteY12" fmla="*/ 28909 h 3670390"/>
                  <a:gd name="connsiteX13" fmla="*/ 0 w 6793902"/>
                  <a:gd name="connsiteY13" fmla="*/ 26118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2" h="3670390">
                    <a:moveTo>
                      <a:pt x="0" y="28522"/>
                    </a:moveTo>
                    <a:lnTo>
                      <a:pt x="1924" y="28909"/>
                    </a:lnTo>
                    <a:lnTo>
                      <a:pt x="6789" y="35968"/>
                    </a:lnTo>
                    <a:cubicBezTo>
                      <a:pt x="29136" y="62484"/>
                      <a:pt x="72104" y="105148"/>
                      <a:pt x="148971" y="171513"/>
                    </a:cubicBezTo>
                    <a:cubicBezTo>
                      <a:pt x="456441" y="436973"/>
                      <a:pt x="971192" y="1238095"/>
                      <a:pt x="1848689" y="1622065"/>
                    </a:cubicBezTo>
                    <a:cubicBezTo>
                      <a:pt x="2726185" y="2006034"/>
                      <a:pt x="4574454" y="2105582"/>
                      <a:pt x="5413949" y="2475331"/>
                    </a:cubicBezTo>
                    <a:cubicBezTo>
                      <a:pt x="6096038" y="2775751"/>
                      <a:pt x="6572868" y="3323394"/>
                      <a:pt x="6783291" y="3652957"/>
                    </a:cubicBezTo>
                    <a:lnTo>
                      <a:pt x="6793902" y="3670390"/>
                    </a:lnTo>
                    <a:lnTo>
                      <a:pt x="0" y="3670390"/>
                    </a:lnTo>
                    <a:close/>
                    <a:moveTo>
                      <a:pt x="0" y="0"/>
                    </a:moveTo>
                    <a:lnTo>
                      <a:pt x="594" y="137"/>
                    </a:lnTo>
                    <a:cubicBezTo>
                      <a:pt x="15048" y="7525"/>
                      <a:pt x="31080" y="25746"/>
                      <a:pt x="3874" y="29301"/>
                    </a:cubicBezTo>
                    <a:lnTo>
                      <a:pt x="1924" y="28909"/>
                    </a:lnTo>
                    <a:lnTo>
                      <a:pt x="0" y="26118"/>
                    </a:ln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 flipH="1">
                <a:off x="5398099" y="3187610"/>
                <a:ext cx="6793901" cy="3670390"/>
              </a:xfrm>
              <a:custGeom>
                <a:avLst/>
                <a:gdLst>
                  <a:gd name="connsiteX0" fmla="*/ 0 w 6793901"/>
                  <a:gd name="connsiteY0" fmla="*/ 28522 h 3670390"/>
                  <a:gd name="connsiteX1" fmla="*/ 0 w 6793901"/>
                  <a:gd name="connsiteY1" fmla="*/ 3670390 h 3670390"/>
                  <a:gd name="connsiteX2" fmla="*/ 6793901 w 6793901"/>
                  <a:gd name="connsiteY2" fmla="*/ 3670390 h 3670390"/>
                  <a:gd name="connsiteX3" fmla="*/ 6783291 w 6793901"/>
                  <a:gd name="connsiteY3" fmla="*/ 3652957 h 3670390"/>
                  <a:gd name="connsiteX4" fmla="*/ 5413948 w 6793901"/>
                  <a:gd name="connsiteY4" fmla="*/ 2475331 h 3670390"/>
                  <a:gd name="connsiteX5" fmla="*/ 1848688 w 6793901"/>
                  <a:gd name="connsiteY5" fmla="*/ 1622065 h 3670390"/>
                  <a:gd name="connsiteX6" fmla="*/ 148970 w 6793901"/>
                  <a:gd name="connsiteY6" fmla="*/ 171513 h 3670390"/>
                  <a:gd name="connsiteX7" fmla="*/ 6787 w 6793901"/>
                  <a:gd name="connsiteY7" fmla="*/ 35968 h 3670390"/>
                  <a:gd name="connsiteX8" fmla="*/ 1923 w 6793901"/>
                  <a:gd name="connsiteY8" fmla="*/ 28909 h 3670390"/>
                  <a:gd name="connsiteX9" fmla="*/ 0 w 6793901"/>
                  <a:gd name="connsiteY9" fmla="*/ 0 h 3670390"/>
                  <a:gd name="connsiteX10" fmla="*/ 0 w 6793901"/>
                  <a:gd name="connsiteY10" fmla="*/ 26119 h 3670390"/>
                  <a:gd name="connsiteX11" fmla="*/ 1923 w 6793901"/>
                  <a:gd name="connsiteY11" fmla="*/ 28909 h 3670390"/>
                  <a:gd name="connsiteX12" fmla="*/ 3873 w 6793901"/>
                  <a:gd name="connsiteY12" fmla="*/ 29301 h 3670390"/>
                  <a:gd name="connsiteX13" fmla="*/ 593 w 6793901"/>
                  <a:gd name="connsiteY13" fmla="*/ 137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1" h="3670390">
                    <a:moveTo>
                      <a:pt x="0" y="28522"/>
                    </a:moveTo>
                    <a:lnTo>
                      <a:pt x="0" y="3670390"/>
                    </a:lnTo>
                    <a:lnTo>
                      <a:pt x="6793901" y="3670390"/>
                    </a:lnTo>
                    <a:lnTo>
                      <a:pt x="6783291" y="3652957"/>
                    </a:lnTo>
                    <a:cubicBezTo>
                      <a:pt x="6572868" y="3323394"/>
                      <a:pt x="6096037" y="2775751"/>
                      <a:pt x="5413948" y="2475331"/>
                    </a:cubicBezTo>
                    <a:cubicBezTo>
                      <a:pt x="4574454" y="2105582"/>
                      <a:pt x="2726184" y="2006034"/>
                      <a:pt x="1848688" y="1622065"/>
                    </a:cubicBezTo>
                    <a:cubicBezTo>
                      <a:pt x="971191" y="1238095"/>
                      <a:pt x="456440" y="436973"/>
                      <a:pt x="148970" y="171513"/>
                    </a:cubicBezTo>
                    <a:cubicBezTo>
                      <a:pt x="72103" y="105148"/>
                      <a:pt x="29135" y="62484"/>
                      <a:pt x="6787" y="35968"/>
                    </a:cubicBezTo>
                    <a:lnTo>
                      <a:pt x="1923" y="28909"/>
                    </a:lnTo>
                    <a:close/>
                    <a:moveTo>
                      <a:pt x="0" y="0"/>
                    </a:moveTo>
                    <a:lnTo>
                      <a:pt x="0" y="26119"/>
                    </a:lnTo>
                    <a:lnTo>
                      <a:pt x="1923" y="28909"/>
                    </a:lnTo>
                    <a:lnTo>
                      <a:pt x="3873" y="29301"/>
                    </a:lnTo>
                    <a:cubicBezTo>
                      <a:pt x="31079" y="25746"/>
                      <a:pt x="15046" y="7525"/>
                      <a:pt x="593" y="137"/>
                    </a:cubicBez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" y="3978866"/>
              <a:ext cx="12191999" cy="2879135"/>
              <a:chOff x="1" y="3978866"/>
              <a:chExt cx="12191999" cy="2879135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1" y="3978866"/>
                <a:ext cx="6713587" cy="2879135"/>
              </a:xfrm>
              <a:custGeom>
                <a:avLst/>
                <a:gdLst>
                  <a:gd name="connsiteX0" fmla="*/ 0 w 6713587"/>
                  <a:gd name="connsiteY0" fmla="*/ 0 h 2879135"/>
                  <a:gd name="connsiteX1" fmla="*/ 60127 w 6713587"/>
                  <a:gd name="connsiteY1" fmla="*/ 52556 h 2879135"/>
                  <a:gd name="connsiteX2" fmla="*/ 1601138 w 6713587"/>
                  <a:gd name="connsiteY2" fmla="*/ 1088216 h 2879135"/>
                  <a:gd name="connsiteX3" fmla="*/ 5232421 w 6713587"/>
                  <a:gd name="connsiteY3" fmla="*/ 1788951 h 2879135"/>
                  <a:gd name="connsiteX4" fmla="*/ 6706545 w 6713587"/>
                  <a:gd name="connsiteY4" fmla="*/ 2866870 h 2879135"/>
                  <a:gd name="connsiteX5" fmla="*/ 6713587 w 6713587"/>
                  <a:gd name="connsiteY5" fmla="*/ 2879135 h 2879135"/>
                  <a:gd name="connsiteX6" fmla="*/ 0 w 6713587"/>
                  <a:gd name="connsiteY6" fmla="*/ 2879135 h 287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7" h="2879135">
                    <a:moveTo>
                      <a:pt x="0" y="0"/>
                    </a:moveTo>
                    <a:lnTo>
                      <a:pt x="60127" y="52556"/>
                    </a:lnTo>
                    <a:cubicBezTo>
                      <a:pt x="383452" y="340349"/>
                      <a:pt x="867987" y="829546"/>
                      <a:pt x="1601138" y="1088216"/>
                    </a:cubicBezTo>
                    <a:cubicBezTo>
                      <a:pt x="2494884" y="1403547"/>
                      <a:pt x="4377382" y="1485299"/>
                      <a:pt x="5232421" y="1788951"/>
                    </a:cubicBezTo>
                    <a:cubicBezTo>
                      <a:pt x="6034022" y="2073625"/>
                      <a:pt x="6557288" y="2628602"/>
                      <a:pt x="6706545" y="2866870"/>
                    </a:cubicBezTo>
                    <a:lnTo>
                      <a:pt x="6713587" y="2879135"/>
                    </a:lnTo>
                    <a:lnTo>
                      <a:pt x="0" y="2879135"/>
                    </a:ln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任意多边形 26"/>
              <p:cNvSpPr/>
              <p:nvPr/>
            </p:nvSpPr>
            <p:spPr>
              <a:xfrm flipH="1">
                <a:off x="5478414" y="3978867"/>
                <a:ext cx="6713586" cy="2879133"/>
              </a:xfrm>
              <a:custGeom>
                <a:avLst/>
                <a:gdLst>
                  <a:gd name="connsiteX0" fmla="*/ 0 w 6713586"/>
                  <a:gd name="connsiteY0" fmla="*/ 0 h 2879133"/>
                  <a:gd name="connsiteX1" fmla="*/ 0 w 6713586"/>
                  <a:gd name="connsiteY1" fmla="*/ 2879133 h 2879133"/>
                  <a:gd name="connsiteX2" fmla="*/ 6713586 w 6713586"/>
                  <a:gd name="connsiteY2" fmla="*/ 2879133 h 2879133"/>
                  <a:gd name="connsiteX3" fmla="*/ 6706544 w 6713586"/>
                  <a:gd name="connsiteY3" fmla="*/ 2866868 h 2879133"/>
                  <a:gd name="connsiteX4" fmla="*/ 5232420 w 6713586"/>
                  <a:gd name="connsiteY4" fmla="*/ 1788949 h 2879133"/>
                  <a:gd name="connsiteX5" fmla="*/ 1601136 w 6713586"/>
                  <a:gd name="connsiteY5" fmla="*/ 1088214 h 2879133"/>
                  <a:gd name="connsiteX6" fmla="*/ 60125 w 6713586"/>
                  <a:gd name="connsiteY6" fmla="*/ 52554 h 287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6" h="2879133">
                    <a:moveTo>
                      <a:pt x="0" y="0"/>
                    </a:moveTo>
                    <a:lnTo>
                      <a:pt x="0" y="2879133"/>
                    </a:lnTo>
                    <a:lnTo>
                      <a:pt x="6713586" y="2879133"/>
                    </a:lnTo>
                    <a:lnTo>
                      <a:pt x="6706544" y="2866868"/>
                    </a:lnTo>
                    <a:cubicBezTo>
                      <a:pt x="6557287" y="2628600"/>
                      <a:pt x="6034020" y="2073623"/>
                      <a:pt x="5232420" y="1788949"/>
                    </a:cubicBezTo>
                    <a:cubicBezTo>
                      <a:pt x="4377380" y="1485297"/>
                      <a:pt x="2494882" y="1403545"/>
                      <a:pt x="1601136" y="1088214"/>
                    </a:cubicBezTo>
                    <a:cubicBezTo>
                      <a:pt x="867985" y="829544"/>
                      <a:pt x="383450" y="340347"/>
                      <a:pt x="60125" y="525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71755" y="3097786"/>
            <a:ext cx="12484572" cy="6874297"/>
            <a:chOff x="-5413" y="-2561"/>
            <a:chExt cx="19661" cy="10826"/>
          </a:xfrm>
        </p:grpSpPr>
        <p:grpSp>
          <p:nvGrpSpPr>
            <p:cNvPr id="4" name="组合 3"/>
            <p:cNvGrpSpPr/>
            <p:nvPr/>
          </p:nvGrpSpPr>
          <p:grpSpPr>
            <a:xfrm>
              <a:off x="-5412" y="-2561"/>
              <a:ext cx="19660" cy="10826"/>
              <a:chOff x="-2702" y="-2111"/>
              <a:chExt cx="15425" cy="8500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890" y="-2111"/>
                <a:ext cx="2405" cy="8500"/>
                <a:chOff x="161" y="-2763"/>
                <a:chExt cx="3301" cy="11695"/>
              </a:xfrm>
            </p:grpSpPr>
            <p:sp>
              <p:nvSpPr>
                <p:cNvPr id="21" name="椭圆 20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161" y="-2763"/>
                  <a:ext cx="220" cy="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25000" lnSpcReduction="20000"/>
                </a:bodyPr>
                <a:lstStyle/>
                <a:p>
                  <a:pPr algn="ctr" defTabSz="913765"/>
                  <a:endParaRPr lang="zh-CN" altLang="en-US" sz="5600" b="1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" name="椭圆 4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3242" y="5990"/>
                  <a:ext cx="220" cy="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25000" lnSpcReduction="20000"/>
                </a:bodyPr>
                <a:lstStyle/>
                <a:p>
                  <a:pPr algn="ctr" defTabSz="913765"/>
                  <a:endParaRPr lang="zh-CN" altLang="en-US" sz="5600" b="1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椭圆 7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3242" y="8712"/>
                  <a:ext cx="220" cy="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25000" lnSpcReduction="20000"/>
                </a:bodyPr>
                <a:lstStyle/>
                <a:p>
                  <a:pPr algn="ctr" defTabSz="913765"/>
                  <a:endParaRPr lang="zh-CN" altLang="en-US" sz="5600" b="1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10" name="组合 9"/>
                <p:cNvGrpSpPr/>
                <p:nvPr/>
              </p:nvGrpSpPr>
              <p:grpSpPr>
                <a:xfrm>
                  <a:off x="3351" y="3486"/>
                  <a:ext cx="0" cy="0"/>
                  <a:chOff x="0" y="0"/>
                  <a:chExt cx="0" cy="0"/>
                </a:xfrm>
              </p:grpSpPr>
              <p:cxnSp>
                <p:nvCxnSpPr>
                  <p:cNvPr id="11" name="直接连接符 10"/>
                  <p:cNvCxnSpPr>
                    <a:stCxn id="21" idx="4"/>
                    <a:endCxn id="5" idx="0"/>
                  </p:cNvCxnSpPr>
                  <p:nvPr>
                    <p:custDataLst>
                      <p:tags r:id="rId6"/>
                    </p:custDataLst>
                  </p:nvPr>
                </p:nvCxnSpPr>
                <p:spPr>
                  <a:xfrm>
                    <a:off x="0" y="0"/>
                    <a:ext cx="0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直接连接符 11"/>
                  <p:cNvCxnSpPr>
                    <a:stCxn id="5" idx="4"/>
                    <a:endCxn id="8" idx="0"/>
                  </p:cNvCxnSpPr>
                  <p:nvPr>
                    <p:custDataLst>
                      <p:tags r:id="rId7"/>
                    </p:custDataLst>
                  </p:nvPr>
                </p:nvCxnSpPr>
                <p:spPr>
                  <a:xfrm>
                    <a:off x="0" y="0"/>
                    <a:ext cx="0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" name="组合 12"/>
              <p:cNvGrpSpPr/>
              <p:nvPr/>
            </p:nvGrpSpPr>
            <p:grpSpPr>
              <a:xfrm>
                <a:off x="-2702" y="-275"/>
                <a:ext cx="5155" cy="1276"/>
                <a:chOff x="1467" y="-167"/>
                <a:chExt cx="5155" cy="1276"/>
              </a:xfrm>
            </p:grpSpPr>
            <p:sp>
              <p:nvSpPr>
                <p:cNvPr id="19" name="文本框 6"/>
                <p:cNvSpPr txBox="1"/>
                <p:nvPr>
                  <p:custDataLst>
                    <p:tags r:id="rId8"/>
                  </p:custDataLst>
                </p:nvPr>
              </p:nvSpPr>
              <p:spPr>
                <a:xfrm>
                  <a:off x="1467" y="253"/>
                  <a:ext cx="5155" cy="8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50000"/>
                    </a:lnSpc>
                  </a:pPr>
                  <a:r>
                    <a:rPr lang="zh-CN" altLang="en-US" sz="1600" dirty="0"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sym typeface="+mn-ea"/>
                    </a:rPr>
                    <a:t>技术支持同时安装多种香氛，满足用户对个性化香味的需求设备通常配备有独立的送香系统，允许用户调节不同香氛的浓度，以适应个人偏好或特定环境。</a:t>
                  </a:r>
                  <a:endPara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+mn-ea"/>
                  </a:endParaRPr>
                </a:p>
              </p:txBody>
            </p:sp>
            <p:sp>
              <p:nvSpPr>
                <p:cNvPr id="20" name="文本框 7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2510" y="-167"/>
                  <a:ext cx="3567" cy="4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90000"/>
                    </a:lnSpc>
                  </a:pPr>
                  <a:r>
                    <a:rPr lang="zh-CN" altLang="en-US" dirty="0">
                      <a:latin typeface="思源黑体 CN Bold" panose="020B0800000000000000" pitchFamily="34" charset="-122"/>
                      <a:ea typeface="思源黑体 CN Bold" panose="020B0800000000000000" pitchFamily="34" charset="-122"/>
                      <a:cs typeface="思源黑体 CN Bold" panose="020B0800000000000000" pitchFamily="34" charset="-122"/>
                      <a:sym typeface="+mn-ea"/>
                    </a:rPr>
                    <a:t>多香氛配置与送香技术</a:t>
                  </a:r>
                  <a:endPara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  <a:sym typeface="+mn-ea"/>
                  </a:endParaRPr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2742" y="-274"/>
                <a:ext cx="5080" cy="1628"/>
                <a:chOff x="6911" y="-2008"/>
                <a:chExt cx="5080" cy="1629"/>
              </a:xfrm>
            </p:grpSpPr>
            <p:sp>
              <p:nvSpPr>
                <p:cNvPr id="16" name="文本框 6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6911" y="-1589"/>
                  <a:ext cx="5080" cy="1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50000"/>
                    </a:lnSpc>
                  </a:pPr>
                  <a:r>
                    <a:rPr lang="zh-CN" altLang="en-US" dirty="0"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sym typeface="+mn-ea"/>
                    </a:rPr>
                    <a:t>支持通过语音、手机小程序、智能控制面板等多种智能方式控制香氛的开闭，调节浓度和工作模式，提供更加人性化的使用体验。</a:t>
                  </a:r>
                  <a:endParaRPr lang="zh-CN" altLang="en-US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+mn-ea"/>
                  </a:endParaRPr>
                </a:p>
              </p:txBody>
            </p:sp>
            <p:sp>
              <p:nvSpPr>
                <p:cNvPr id="17" name="文本框 7"/>
                <p:cNvSpPr txBox="1"/>
                <p:nvPr>
                  <p:custDataLst>
                    <p:tags r:id="rId11"/>
                  </p:custDataLst>
                </p:nvPr>
              </p:nvSpPr>
              <p:spPr>
                <a:xfrm>
                  <a:off x="8347" y="-2008"/>
                  <a:ext cx="3240" cy="4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90000"/>
                    </a:lnSpc>
                  </a:pPr>
                  <a:r>
                    <a:rPr lang="zh-CN" altLang="en-US" dirty="0">
                      <a:latin typeface="思源黑体 CN Bold" panose="020B0800000000000000" pitchFamily="34" charset="-122"/>
                      <a:ea typeface="思源黑体 CN Bold" panose="020B0800000000000000" pitchFamily="34" charset="-122"/>
                      <a:cs typeface="思源黑体 CN Bold" panose="020B0800000000000000" pitchFamily="34" charset="-122"/>
                      <a:sym typeface="+mn-ea"/>
                    </a:rPr>
                    <a:t>智能识别与控制技术</a:t>
                  </a:r>
                  <a:endPara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  <a:sym typeface="+mn-ea"/>
                  </a:endParaRPr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8032" y="-275"/>
                <a:ext cx="4691" cy="1629"/>
                <a:chOff x="12201" y="-3848"/>
                <a:chExt cx="4691" cy="1630"/>
              </a:xfrm>
            </p:grpSpPr>
            <p:sp>
              <p:nvSpPr>
                <p:cNvPr id="29" name="文本框 6"/>
                <p:cNvSpPr txBox="1"/>
                <p:nvPr>
                  <p:custDataLst>
                    <p:tags r:id="rId12"/>
                  </p:custDataLst>
                </p:nvPr>
              </p:nvSpPr>
              <p:spPr>
                <a:xfrm>
                  <a:off x="12201" y="-3352"/>
                  <a:ext cx="4008" cy="11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50000"/>
                    </a:lnSpc>
                  </a:pPr>
                  <a:r>
                    <a:rPr lang="zh-CN" altLang="en-US" dirty="0"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sym typeface="+mn-ea"/>
                    </a:rPr>
                    <a:t>通过云端服务器远程控制，可以获取设备工作数据和用户应用数据，实现智能化管理</a:t>
                  </a:r>
                  <a:r>
                    <a:rPr lang="en-US" altLang="zh-CN" dirty="0"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sym typeface="+mn-ea"/>
                    </a:rPr>
                    <a:t>.</a:t>
                  </a:r>
                  <a:endParaRPr lang="en-US" altLang="zh-CN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+mn-ea"/>
                  </a:endParaRPr>
                </a:p>
              </p:txBody>
            </p:sp>
            <p:sp>
              <p:nvSpPr>
                <p:cNvPr id="30" name="文本框 7"/>
                <p:cNvSpPr txBox="1"/>
                <p:nvPr>
                  <p:custDataLst>
                    <p:tags r:id="rId13"/>
                  </p:custDataLst>
                </p:nvPr>
              </p:nvSpPr>
              <p:spPr>
                <a:xfrm>
                  <a:off x="13037" y="-3848"/>
                  <a:ext cx="3855" cy="4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90000"/>
                    </a:lnSpc>
                  </a:pPr>
                  <a:r>
                    <a:rPr lang="zh-CN" altLang="en-US" dirty="0">
                      <a:latin typeface="思源黑体 CN Bold" panose="020B0800000000000000" pitchFamily="34" charset="-122"/>
                      <a:ea typeface="思源黑体 CN Bold" panose="020B0800000000000000" pitchFamily="34" charset="-122"/>
                      <a:cs typeface="思源黑体 CN Bold" panose="020B0800000000000000" pitchFamily="34" charset="-122"/>
                      <a:sym typeface="+mn-ea"/>
                    </a:rPr>
                    <a:t>物联网（IoT）技术</a:t>
                  </a:r>
                  <a:endPara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  <a:sym typeface="+mn-ea"/>
                  </a:endParaRPr>
                </a:p>
              </p:txBody>
            </p:sp>
          </p:grpSp>
        </p:grpSp>
        <p:sp>
          <p:nvSpPr>
            <p:cNvPr id="31" name="椭圆 30"/>
            <p:cNvSpPr/>
            <p:nvPr>
              <p:custDataLst>
                <p:tags r:id="rId14"/>
              </p:custDataLst>
            </p:nvPr>
          </p:nvSpPr>
          <p:spPr>
            <a:xfrm>
              <a:off x="-5413" y="-629"/>
              <a:ext cx="941" cy="941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1</a:t>
              </a:r>
              <a:endParaRPr lang="en-US" altLang="zh-CN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32" name="椭圆 31"/>
            <p:cNvSpPr/>
            <p:nvPr>
              <p:custDataLst>
                <p:tags r:id="rId15"/>
              </p:custDataLst>
            </p:nvPr>
          </p:nvSpPr>
          <p:spPr>
            <a:xfrm>
              <a:off x="2231" y="-532"/>
              <a:ext cx="941" cy="941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</a:t>
              </a:r>
              <a:endParaRPr lang="en-US" altLang="zh-CN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33" name="椭圆 32"/>
            <p:cNvSpPr/>
            <p:nvPr>
              <p:custDataLst>
                <p:tags r:id="rId16"/>
              </p:custDataLst>
            </p:nvPr>
          </p:nvSpPr>
          <p:spPr>
            <a:xfrm>
              <a:off x="8268" y="-426"/>
              <a:ext cx="941" cy="941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3</a:t>
              </a:r>
              <a:endParaRPr lang="en-US" altLang="zh-CN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7188835" y="5614670"/>
            <a:ext cx="1570355" cy="89027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Char char="•"/>
            </a:pPr>
            <a:endParaRPr lang="en-US" altLang="en-US" sz="1400" b="0" i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5" name="图片 34" descr="_cgi-bin_mmwebwx-bin_webwxgetmsgimg__&amp;MsgID=2905441165670813400&amp;skey=@crypt_d83597cf_18f984c5633581017af63cabd2711c1f&amp;mmweb_appid=wx_webfilehelper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0405" y="1386840"/>
            <a:ext cx="2915920" cy="2613025"/>
          </a:xfrm>
          <a:prstGeom prst="rect">
            <a:avLst/>
          </a:prstGeom>
          <a:effectLst>
            <a:softEdge rad="177800"/>
          </a:effectLst>
        </p:spPr>
      </p:pic>
      <p:pic>
        <p:nvPicPr>
          <p:cNvPr id="36" name="图片 35" descr="图片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93360" y="346075"/>
            <a:ext cx="2481580" cy="4008755"/>
          </a:xfrm>
          <a:prstGeom prst="rect">
            <a:avLst/>
          </a:prstGeom>
        </p:spPr>
      </p:pic>
      <p:pic>
        <p:nvPicPr>
          <p:cNvPr id="37" name="图片 36" descr="_cgi-bin_mmwebwx-bin_webwxgetmsgimg__&amp;MsgID=675051754371779949&amp;skey=@crypt_d83597cf_cd564b05ce832e90fa15200b0faf3195&amp;mmweb_appid=wx_webfilehelper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77325" y="330835"/>
            <a:ext cx="2075180" cy="403987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39" name="图片 -2147481912" descr="16ac4b97435599490e13c0069bb1a12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10751820" y="175895"/>
            <a:ext cx="786130" cy="4572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1" name="组合 40"/>
          <p:cNvGrpSpPr/>
          <p:nvPr/>
        </p:nvGrpSpPr>
        <p:grpSpPr>
          <a:xfrm>
            <a:off x="286513" y="413182"/>
            <a:ext cx="2234584" cy="569844"/>
            <a:chOff x="397565" y="344556"/>
            <a:chExt cx="2234584" cy="569844"/>
          </a:xfrm>
        </p:grpSpPr>
        <p:sp>
          <p:nvSpPr>
            <p:cNvPr id="42" name="单圆角矩形 41"/>
            <p:cNvSpPr/>
            <p:nvPr/>
          </p:nvSpPr>
          <p:spPr>
            <a:xfrm flipV="1">
              <a:off x="503583" y="344556"/>
              <a:ext cx="2128566" cy="569843"/>
            </a:xfrm>
            <a:prstGeom prst="round1Rect">
              <a:avLst/>
            </a:prstGeom>
            <a:solidFill>
              <a:srgbClr val="FBBD0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77800" dir="2100000" sx="94000" sy="94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p3d prstMaterial="plastic"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3" name="单圆角矩形 42"/>
            <p:cNvSpPr/>
            <p:nvPr/>
          </p:nvSpPr>
          <p:spPr>
            <a:xfrm flipV="1">
              <a:off x="397565" y="344557"/>
              <a:ext cx="2173356" cy="569843"/>
            </a:xfrm>
            <a:prstGeom prst="round1Rect">
              <a:avLst/>
            </a:prstGeom>
            <a:gradFill flip="none" rotWithShape="1">
              <a:gsLst>
                <a:gs pos="100000">
                  <a:srgbClr val="0D46A6"/>
                </a:gs>
                <a:gs pos="0">
                  <a:srgbClr val="115BD7"/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  <a:sp3d prstMaterial="plastic"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97565" y="398644"/>
              <a:ext cx="217335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smtClean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核心技术优势</a:t>
              </a:r>
              <a:endParaRPr lang="zh-CN" altLang="en-US" sz="240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-1" y="-1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ysClr val="window" lastClr="FFFFFF"/>
              </a:gs>
              <a:gs pos="0">
                <a:sysClr val="window" lastClr="FFFFFF">
                  <a:alpha val="58000"/>
                </a:sysClr>
              </a:gs>
              <a:gs pos="100000">
                <a:sysClr val="window" lastClr="FFFFFF">
                  <a:alpha val="58000"/>
                </a:sysClr>
              </a:gs>
            </a:gsLst>
            <a:lin ang="189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kern="0">
                <a:solidFill>
                  <a:prstClr val="white"/>
                </a:solidFill>
                <a:latin typeface="思源黑体 CN Normal"/>
                <a:ea typeface="思源黑体 CN Normal"/>
              </a:rPr>
              <a:t>表盘部分则是这款设备的亮点所在。它采用了透明设计，让人可以清晰地看到内部的电路板和其他电子元件，这不仅展示了设备的精密工艺，更增添了一份科技感。在表盘周围，还巧妙地设置了香氛释放口，当设备启动时，香氛便从这里轻轻飘散出来，为使用者带来愉悦的使用体验。</a:t>
            </a: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318737"/>
            <a:ext cx="12192000" cy="539263"/>
            <a:chOff x="0" y="3375378"/>
            <a:chExt cx="12192000" cy="3482623"/>
          </a:xfrm>
        </p:grpSpPr>
        <p:grpSp>
          <p:nvGrpSpPr>
            <p:cNvPr id="22" name="组合 21"/>
            <p:cNvGrpSpPr/>
            <p:nvPr/>
          </p:nvGrpSpPr>
          <p:grpSpPr>
            <a:xfrm>
              <a:off x="0" y="3375378"/>
              <a:ext cx="12192000" cy="3482622"/>
              <a:chOff x="0" y="3187610"/>
              <a:chExt cx="12192000" cy="3670390"/>
            </a:xfrm>
          </p:grpSpPr>
          <p:sp>
            <p:nvSpPr>
              <p:cNvPr id="23" name="任意多边形 22"/>
              <p:cNvSpPr/>
              <p:nvPr/>
            </p:nvSpPr>
            <p:spPr>
              <a:xfrm>
                <a:off x="0" y="3187610"/>
                <a:ext cx="6793902" cy="3670390"/>
              </a:xfrm>
              <a:custGeom>
                <a:avLst/>
                <a:gdLst>
                  <a:gd name="connsiteX0" fmla="*/ 0 w 6793902"/>
                  <a:gd name="connsiteY0" fmla="*/ 28522 h 3670390"/>
                  <a:gd name="connsiteX1" fmla="*/ 1924 w 6793902"/>
                  <a:gd name="connsiteY1" fmla="*/ 28909 h 3670390"/>
                  <a:gd name="connsiteX2" fmla="*/ 6789 w 6793902"/>
                  <a:gd name="connsiteY2" fmla="*/ 35968 h 3670390"/>
                  <a:gd name="connsiteX3" fmla="*/ 148971 w 6793902"/>
                  <a:gd name="connsiteY3" fmla="*/ 171513 h 3670390"/>
                  <a:gd name="connsiteX4" fmla="*/ 1848689 w 6793902"/>
                  <a:gd name="connsiteY4" fmla="*/ 1622065 h 3670390"/>
                  <a:gd name="connsiteX5" fmla="*/ 5413949 w 6793902"/>
                  <a:gd name="connsiteY5" fmla="*/ 2475331 h 3670390"/>
                  <a:gd name="connsiteX6" fmla="*/ 6783291 w 6793902"/>
                  <a:gd name="connsiteY6" fmla="*/ 3652957 h 3670390"/>
                  <a:gd name="connsiteX7" fmla="*/ 6793902 w 6793902"/>
                  <a:gd name="connsiteY7" fmla="*/ 3670390 h 3670390"/>
                  <a:gd name="connsiteX8" fmla="*/ 0 w 6793902"/>
                  <a:gd name="connsiteY8" fmla="*/ 3670390 h 3670390"/>
                  <a:gd name="connsiteX9" fmla="*/ 0 w 6793902"/>
                  <a:gd name="connsiteY9" fmla="*/ 0 h 3670390"/>
                  <a:gd name="connsiteX10" fmla="*/ 594 w 6793902"/>
                  <a:gd name="connsiteY10" fmla="*/ 137 h 3670390"/>
                  <a:gd name="connsiteX11" fmla="*/ 3874 w 6793902"/>
                  <a:gd name="connsiteY11" fmla="*/ 29301 h 3670390"/>
                  <a:gd name="connsiteX12" fmla="*/ 1924 w 6793902"/>
                  <a:gd name="connsiteY12" fmla="*/ 28909 h 3670390"/>
                  <a:gd name="connsiteX13" fmla="*/ 0 w 6793902"/>
                  <a:gd name="connsiteY13" fmla="*/ 26118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2" h="3670390">
                    <a:moveTo>
                      <a:pt x="0" y="28522"/>
                    </a:moveTo>
                    <a:lnTo>
                      <a:pt x="1924" y="28909"/>
                    </a:lnTo>
                    <a:lnTo>
                      <a:pt x="6789" y="35968"/>
                    </a:lnTo>
                    <a:cubicBezTo>
                      <a:pt x="29136" y="62484"/>
                      <a:pt x="72104" y="105148"/>
                      <a:pt x="148971" y="171513"/>
                    </a:cubicBezTo>
                    <a:cubicBezTo>
                      <a:pt x="456441" y="436973"/>
                      <a:pt x="971192" y="1238095"/>
                      <a:pt x="1848689" y="1622065"/>
                    </a:cubicBezTo>
                    <a:cubicBezTo>
                      <a:pt x="2726185" y="2006034"/>
                      <a:pt x="4574454" y="2105582"/>
                      <a:pt x="5413949" y="2475331"/>
                    </a:cubicBezTo>
                    <a:cubicBezTo>
                      <a:pt x="6096038" y="2775751"/>
                      <a:pt x="6572868" y="3323394"/>
                      <a:pt x="6783291" y="3652957"/>
                    </a:cubicBezTo>
                    <a:lnTo>
                      <a:pt x="6793902" y="3670390"/>
                    </a:lnTo>
                    <a:lnTo>
                      <a:pt x="0" y="3670390"/>
                    </a:lnTo>
                    <a:close/>
                    <a:moveTo>
                      <a:pt x="0" y="0"/>
                    </a:moveTo>
                    <a:lnTo>
                      <a:pt x="594" y="137"/>
                    </a:lnTo>
                    <a:cubicBezTo>
                      <a:pt x="15048" y="7525"/>
                      <a:pt x="31080" y="25746"/>
                      <a:pt x="3874" y="29301"/>
                    </a:cubicBezTo>
                    <a:lnTo>
                      <a:pt x="1924" y="28909"/>
                    </a:lnTo>
                    <a:lnTo>
                      <a:pt x="0" y="26118"/>
                    </a:ln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 flipH="1">
                <a:off x="5398099" y="3187610"/>
                <a:ext cx="6793901" cy="3670390"/>
              </a:xfrm>
              <a:custGeom>
                <a:avLst/>
                <a:gdLst>
                  <a:gd name="connsiteX0" fmla="*/ 0 w 6793901"/>
                  <a:gd name="connsiteY0" fmla="*/ 28522 h 3670390"/>
                  <a:gd name="connsiteX1" fmla="*/ 0 w 6793901"/>
                  <a:gd name="connsiteY1" fmla="*/ 3670390 h 3670390"/>
                  <a:gd name="connsiteX2" fmla="*/ 6793901 w 6793901"/>
                  <a:gd name="connsiteY2" fmla="*/ 3670390 h 3670390"/>
                  <a:gd name="connsiteX3" fmla="*/ 6783291 w 6793901"/>
                  <a:gd name="connsiteY3" fmla="*/ 3652957 h 3670390"/>
                  <a:gd name="connsiteX4" fmla="*/ 5413948 w 6793901"/>
                  <a:gd name="connsiteY4" fmla="*/ 2475331 h 3670390"/>
                  <a:gd name="connsiteX5" fmla="*/ 1848688 w 6793901"/>
                  <a:gd name="connsiteY5" fmla="*/ 1622065 h 3670390"/>
                  <a:gd name="connsiteX6" fmla="*/ 148970 w 6793901"/>
                  <a:gd name="connsiteY6" fmla="*/ 171513 h 3670390"/>
                  <a:gd name="connsiteX7" fmla="*/ 6787 w 6793901"/>
                  <a:gd name="connsiteY7" fmla="*/ 35968 h 3670390"/>
                  <a:gd name="connsiteX8" fmla="*/ 1923 w 6793901"/>
                  <a:gd name="connsiteY8" fmla="*/ 28909 h 3670390"/>
                  <a:gd name="connsiteX9" fmla="*/ 0 w 6793901"/>
                  <a:gd name="connsiteY9" fmla="*/ 0 h 3670390"/>
                  <a:gd name="connsiteX10" fmla="*/ 0 w 6793901"/>
                  <a:gd name="connsiteY10" fmla="*/ 26119 h 3670390"/>
                  <a:gd name="connsiteX11" fmla="*/ 1923 w 6793901"/>
                  <a:gd name="connsiteY11" fmla="*/ 28909 h 3670390"/>
                  <a:gd name="connsiteX12" fmla="*/ 3873 w 6793901"/>
                  <a:gd name="connsiteY12" fmla="*/ 29301 h 3670390"/>
                  <a:gd name="connsiteX13" fmla="*/ 593 w 6793901"/>
                  <a:gd name="connsiteY13" fmla="*/ 137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1" h="3670390">
                    <a:moveTo>
                      <a:pt x="0" y="28522"/>
                    </a:moveTo>
                    <a:lnTo>
                      <a:pt x="0" y="3670390"/>
                    </a:lnTo>
                    <a:lnTo>
                      <a:pt x="6793901" y="3670390"/>
                    </a:lnTo>
                    <a:lnTo>
                      <a:pt x="6783291" y="3652957"/>
                    </a:lnTo>
                    <a:cubicBezTo>
                      <a:pt x="6572868" y="3323394"/>
                      <a:pt x="6096037" y="2775751"/>
                      <a:pt x="5413948" y="2475331"/>
                    </a:cubicBezTo>
                    <a:cubicBezTo>
                      <a:pt x="4574454" y="2105582"/>
                      <a:pt x="2726184" y="2006034"/>
                      <a:pt x="1848688" y="1622065"/>
                    </a:cubicBezTo>
                    <a:cubicBezTo>
                      <a:pt x="971191" y="1238095"/>
                      <a:pt x="456440" y="436973"/>
                      <a:pt x="148970" y="171513"/>
                    </a:cubicBezTo>
                    <a:cubicBezTo>
                      <a:pt x="72103" y="105148"/>
                      <a:pt x="29135" y="62484"/>
                      <a:pt x="6787" y="35968"/>
                    </a:cubicBezTo>
                    <a:lnTo>
                      <a:pt x="1923" y="28909"/>
                    </a:lnTo>
                    <a:close/>
                    <a:moveTo>
                      <a:pt x="0" y="0"/>
                    </a:moveTo>
                    <a:lnTo>
                      <a:pt x="0" y="26119"/>
                    </a:lnTo>
                    <a:lnTo>
                      <a:pt x="1923" y="28909"/>
                    </a:lnTo>
                    <a:lnTo>
                      <a:pt x="3873" y="29301"/>
                    </a:lnTo>
                    <a:cubicBezTo>
                      <a:pt x="31079" y="25746"/>
                      <a:pt x="15046" y="7525"/>
                      <a:pt x="593" y="137"/>
                    </a:cubicBez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" y="3978866"/>
              <a:ext cx="12191999" cy="2879135"/>
              <a:chOff x="1" y="3978866"/>
              <a:chExt cx="12191999" cy="2879135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1" y="3978866"/>
                <a:ext cx="6713587" cy="2879135"/>
              </a:xfrm>
              <a:custGeom>
                <a:avLst/>
                <a:gdLst>
                  <a:gd name="connsiteX0" fmla="*/ 0 w 6713587"/>
                  <a:gd name="connsiteY0" fmla="*/ 0 h 2879135"/>
                  <a:gd name="connsiteX1" fmla="*/ 60127 w 6713587"/>
                  <a:gd name="connsiteY1" fmla="*/ 52556 h 2879135"/>
                  <a:gd name="connsiteX2" fmla="*/ 1601138 w 6713587"/>
                  <a:gd name="connsiteY2" fmla="*/ 1088216 h 2879135"/>
                  <a:gd name="connsiteX3" fmla="*/ 5232421 w 6713587"/>
                  <a:gd name="connsiteY3" fmla="*/ 1788951 h 2879135"/>
                  <a:gd name="connsiteX4" fmla="*/ 6706545 w 6713587"/>
                  <a:gd name="connsiteY4" fmla="*/ 2866870 h 2879135"/>
                  <a:gd name="connsiteX5" fmla="*/ 6713587 w 6713587"/>
                  <a:gd name="connsiteY5" fmla="*/ 2879135 h 2879135"/>
                  <a:gd name="connsiteX6" fmla="*/ 0 w 6713587"/>
                  <a:gd name="connsiteY6" fmla="*/ 2879135 h 287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7" h="2879135">
                    <a:moveTo>
                      <a:pt x="0" y="0"/>
                    </a:moveTo>
                    <a:lnTo>
                      <a:pt x="60127" y="52556"/>
                    </a:lnTo>
                    <a:cubicBezTo>
                      <a:pt x="383452" y="340349"/>
                      <a:pt x="867987" y="829546"/>
                      <a:pt x="1601138" y="1088216"/>
                    </a:cubicBezTo>
                    <a:cubicBezTo>
                      <a:pt x="2494884" y="1403547"/>
                      <a:pt x="4377382" y="1485299"/>
                      <a:pt x="5232421" y="1788951"/>
                    </a:cubicBezTo>
                    <a:cubicBezTo>
                      <a:pt x="6034022" y="2073625"/>
                      <a:pt x="6557288" y="2628602"/>
                      <a:pt x="6706545" y="2866870"/>
                    </a:cubicBezTo>
                    <a:lnTo>
                      <a:pt x="6713587" y="2879135"/>
                    </a:lnTo>
                    <a:lnTo>
                      <a:pt x="0" y="2879135"/>
                    </a:ln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任意多边形 26"/>
              <p:cNvSpPr/>
              <p:nvPr/>
            </p:nvSpPr>
            <p:spPr>
              <a:xfrm flipH="1">
                <a:off x="5478414" y="3978867"/>
                <a:ext cx="6713586" cy="2879133"/>
              </a:xfrm>
              <a:custGeom>
                <a:avLst/>
                <a:gdLst>
                  <a:gd name="connsiteX0" fmla="*/ 0 w 6713586"/>
                  <a:gd name="connsiteY0" fmla="*/ 0 h 2879133"/>
                  <a:gd name="connsiteX1" fmla="*/ 0 w 6713586"/>
                  <a:gd name="connsiteY1" fmla="*/ 2879133 h 2879133"/>
                  <a:gd name="connsiteX2" fmla="*/ 6713586 w 6713586"/>
                  <a:gd name="connsiteY2" fmla="*/ 2879133 h 2879133"/>
                  <a:gd name="connsiteX3" fmla="*/ 6706544 w 6713586"/>
                  <a:gd name="connsiteY3" fmla="*/ 2866868 h 2879133"/>
                  <a:gd name="connsiteX4" fmla="*/ 5232420 w 6713586"/>
                  <a:gd name="connsiteY4" fmla="*/ 1788949 h 2879133"/>
                  <a:gd name="connsiteX5" fmla="*/ 1601136 w 6713586"/>
                  <a:gd name="connsiteY5" fmla="*/ 1088214 h 2879133"/>
                  <a:gd name="connsiteX6" fmla="*/ 60125 w 6713586"/>
                  <a:gd name="connsiteY6" fmla="*/ 52554 h 287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6" h="2879133">
                    <a:moveTo>
                      <a:pt x="0" y="0"/>
                    </a:moveTo>
                    <a:lnTo>
                      <a:pt x="0" y="2879133"/>
                    </a:lnTo>
                    <a:lnTo>
                      <a:pt x="6713586" y="2879133"/>
                    </a:lnTo>
                    <a:lnTo>
                      <a:pt x="6706544" y="2866868"/>
                    </a:lnTo>
                    <a:cubicBezTo>
                      <a:pt x="6557287" y="2628600"/>
                      <a:pt x="6034020" y="2073623"/>
                      <a:pt x="5232420" y="1788949"/>
                    </a:cubicBezTo>
                    <a:cubicBezTo>
                      <a:pt x="4377380" y="1485297"/>
                      <a:pt x="2494882" y="1403545"/>
                      <a:pt x="1601136" y="1088214"/>
                    </a:cubicBezTo>
                    <a:cubicBezTo>
                      <a:pt x="867985" y="829544"/>
                      <a:pt x="383450" y="340347"/>
                      <a:pt x="60125" y="525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</p:grpSp>
      <p:sp>
        <p:nvSpPr>
          <p:cNvPr id="34" name="文本框 33"/>
          <p:cNvSpPr txBox="1"/>
          <p:nvPr/>
        </p:nvSpPr>
        <p:spPr>
          <a:xfrm>
            <a:off x="7188835" y="5614670"/>
            <a:ext cx="1570355" cy="89027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Char char="•"/>
            </a:pPr>
            <a:endParaRPr lang="en-US" altLang="en-US" sz="1400" b="0" i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9" name="图片 -2147481912" descr="16ac4b97435599490e13c0069bb1a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5702935" y="175895"/>
            <a:ext cx="786130" cy="4572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1" name="组合 40"/>
          <p:cNvGrpSpPr/>
          <p:nvPr/>
        </p:nvGrpSpPr>
        <p:grpSpPr>
          <a:xfrm>
            <a:off x="286513" y="413182"/>
            <a:ext cx="2234584" cy="569844"/>
            <a:chOff x="397565" y="344556"/>
            <a:chExt cx="2234584" cy="569844"/>
          </a:xfrm>
        </p:grpSpPr>
        <p:sp>
          <p:nvSpPr>
            <p:cNvPr id="42" name="单圆角矩形 41"/>
            <p:cNvSpPr/>
            <p:nvPr/>
          </p:nvSpPr>
          <p:spPr>
            <a:xfrm flipV="1">
              <a:off x="503583" y="344556"/>
              <a:ext cx="2128566" cy="569843"/>
            </a:xfrm>
            <a:prstGeom prst="round1Rect">
              <a:avLst/>
            </a:prstGeom>
            <a:solidFill>
              <a:srgbClr val="FBBD0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77800" dir="2100000" sx="94000" sy="94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p3d prstMaterial="plastic"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3" name="单圆角矩形 42"/>
            <p:cNvSpPr/>
            <p:nvPr/>
          </p:nvSpPr>
          <p:spPr>
            <a:xfrm flipV="1">
              <a:off x="397565" y="344557"/>
              <a:ext cx="2173356" cy="569843"/>
            </a:xfrm>
            <a:prstGeom prst="round1Rect">
              <a:avLst/>
            </a:prstGeom>
            <a:gradFill flip="none" rotWithShape="1">
              <a:gsLst>
                <a:gs pos="100000">
                  <a:srgbClr val="0D46A6"/>
                </a:gs>
                <a:gs pos="0">
                  <a:srgbClr val="115BD7"/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  <a:sp3d prstMaterial="plastic"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97565" y="398644"/>
              <a:ext cx="217335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产品图外观</a:t>
              </a:r>
              <a:endPara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" name="图片 2" descr="微信图片_202404081734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47" y="2663366"/>
            <a:ext cx="2729230" cy="28619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0000" endA="300" endPos="55500" dist="508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图片 6" descr="微信图片_202404081734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287" y="2827831"/>
            <a:ext cx="3387725" cy="23564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0000" endA="300" endPos="55500" dist="508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图片 14" descr="微信图片_202404081734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0772" y="2663366"/>
            <a:ext cx="2747010" cy="28416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0000" endA="300" endPos="55500" dist="508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文本框 17"/>
          <p:cNvSpPr txBox="1"/>
          <p:nvPr/>
        </p:nvSpPr>
        <p:spPr>
          <a:xfrm>
            <a:off x="2341562" y="1409800"/>
            <a:ext cx="7639460" cy="11435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softEdge rad="50800"/>
          </a:effectLst>
        </p:spPr>
        <p:style>
          <a:lnRef idx="0">
            <a:srgbClr val="FFFFFF"/>
          </a:lnRef>
          <a:fillRef idx="1">
            <a:schemeClr val="accent5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91425" tIns="45700" rIns="91425" bIns="45700" anchor="t" anchorCtr="0">
            <a:noAutofit/>
            <a:scene3d>
              <a:camera prst="orthographicFront"/>
              <a:lightRig rig="threePt" dir="t"/>
            </a:scene3d>
          </a:bodyPr>
          <a:lstStyle/>
          <a:p>
            <a:pPr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</a:pPr>
            <a:r>
              <a:rPr lang="en-US" altLang="en-US" sz="2000" b="0" i="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在表盘周围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，</a:t>
            </a:r>
            <a:r>
              <a:rPr lang="en-US" altLang="en-US" sz="2000" b="0" i="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巧妙地设置了香氛释放口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，</a:t>
            </a:r>
            <a:r>
              <a:rPr lang="en-US" altLang="en-US" sz="2000" b="0" i="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当设备启动时，香氛便从这里轻轻飘散出来，为使用者带来愉悦的使用体验</a:t>
            </a:r>
            <a:r>
              <a:rPr lang="en-US" altLang="en-US" sz="2000" b="0" i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。</a:t>
            </a:r>
            <a:endParaRPr lang="en-US" altLang="en-US" sz="2000" b="0" i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-1" y="-1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ysClr val="window" lastClr="FFFFFF"/>
              </a:gs>
              <a:gs pos="0">
                <a:sysClr val="window" lastClr="FFFFFF">
                  <a:alpha val="58000"/>
                </a:sysClr>
              </a:gs>
              <a:gs pos="100000">
                <a:sysClr val="window" lastClr="FFFFFF">
                  <a:alpha val="58000"/>
                </a:sysClr>
              </a:gs>
            </a:gsLst>
            <a:lin ang="189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318737"/>
            <a:ext cx="12192000" cy="539263"/>
            <a:chOff x="0" y="3375378"/>
            <a:chExt cx="12192000" cy="3482623"/>
          </a:xfrm>
        </p:grpSpPr>
        <p:grpSp>
          <p:nvGrpSpPr>
            <p:cNvPr id="22" name="组合 21"/>
            <p:cNvGrpSpPr/>
            <p:nvPr/>
          </p:nvGrpSpPr>
          <p:grpSpPr>
            <a:xfrm>
              <a:off x="0" y="3375378"/>
              <a:ext cx="12192000" cy="3482622"/>
              <a:chOff x="0" y="3187610"/>
              <a:chExt cx="12192000" cy="3670390"/>
            </a:xfrm>
          </p:grpSpPr>
          <p:sp>
            <p:nvSpPr>
              <p:cNvPr id="23" name="任意多边形 22"/>
              <p:cNvSpPr/>
              <p:nvPr/>
            </p:nvSpPr>
            <p:spPr>
              <a:xfrm>
                <a:off x="0" y="3187610"/>
                <a:ext cx="6793902" cy="3670390"/>
              </a:xfrm>
              <a:custGeom>
                <a:avLst/>
                <a:gdLst>
                  <a:gd name="connsiteX0" fmla="*/ 0 w 6793902"/>
                  <a:gd name="connsiteY0" fmla="*/ 28522 h 3670390"/>
                  <a:gd name="connsiteX1" fmla="*/ 1924 w 6793902"/>
                  <a:gd name="connsiteY1" fmla="*/ 28909 h 3670390"/>
                  <a:gd name="connsiteX2" fmla="*/ 6789 w 6793902"/>
                  <a:gd name="connsiteY2" fmla="*/ 35968 h 3670390"/>
                  <a:gd name="connsiteX3" fmla="*/ 148971 w 6793902"/>
                  <a:gd name="connsiteY3" fmla="*/ 171513 h 3670390"/>
                  <a:gd name="connsiteX4" fmla="*/ 1848689 w 6793902"/>
                  <a:gd name="connsiteY4" fmla="*/ 1622065 h 3670390"/>
                  <a:gd name="connsiteX5" fmla="*/ 5413949 w 6793902"/>
                  <a:gd name="connsiteY5" fmla="*/ 2475331 h 3670390"/>
                  <a:gd name="connsiteX6" fmla="*/ 6783291 w 6793902"/>
                  <a:gd name="connsiteY6" fmla="*/ 3652957 h 3670390"/>
                  <a:gd name="connsiteX7" fmla="*/ 6793902 w 6793902"/>
                  <a:gd name="connsiteY7" fmla="*/ 3670390 h 3670390"/>
                  <a:gd name="connsiteX8" fmla="*/ 0 w 6793902"/>
                  <a:gd name="connsiteY8" fmla="*/ 3670390 h 3670390"/>
                  <a:gd name="connsiteX9" fmla="*/ 0 w 6793902"/>
                  <a:gd name="connsiteY9" fmla="*/ 0 h 3670390"/>
                  <a:gd name="connsiteX10" fmla="*/ 594 w 6793902"/>
                  <a:gd name="connsiteY10" fmla="*/ 137 h 3670390"/>
                  <a:gd name="connsiteX11" fmla="*/ 3874 w 6793902"/>
                  <a:gd name="connsiteY11" fmla="*/ 29301 h 3670390"/>
                  <a:gd name="connsiteX12" fmla="*/ 1924 w 6793902"/>
                  <a:gd name="connsiteY12" fmla="*/ 28909 h 3670390"/>
                  <a:gd name="connsiteX13" fmla="*/ 0 w 6793902"/>
                  <a:gd name="connsiteY13" fmla="*/ 26118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2" h="3670390">
                    <a:moveTo>
                      <a:pt x="0" y="28522"/>
                    </a:moveTo>
                    <a:lnTo>
                      <a:pt x="1924" y="28909"/>
                    </a:lnTo>
                    <a:lnTo>
                      <a:pt x="6789" y="35968"/>
                    </a:lnTo>
                    <a:cubicBezTo>
                      <a:pt x="29136" y="62484"/>
                      <a:pt x="72104" y="105148"/>
                      <a:pt x="148971" y="171513"/>
                    </a:cubicBezTo>
                    <a:cubicBezTo>
                      <a:pt x="456441" y="436973"/>
                      <a:pt x="971192" y="1238095"/>
                      <a:pt x="1848689" y="1622065"/>
                    </a:cubicBezTo>
                    <a:cubicBezTo>
                      <a:pt x="2726185" y="2006034"/>
                      <a:pt x="4574454" y="2105582"/>
                      <a:pt x="5413949" y="2475331"/>
                    </a:cubicBezTo>
                    <a:cubicBezTo>
                      <a:pt x="6096038" y="2775751"/>
                      <a:pt x="6572868" y="3323394"/>
                      <a:pt x="6783291" y="3652957"/>
                    </a:cubicBezTo>
                    <a:lnTo>
                      <a:pt x="6793902" y="3670390"/>
                    </a:lnTo>
                    <a:lnTo>
                      <a:pt x="0" y="3670390"/>
                    </a:lnTo>
                    <a:close/>
                    <a:moveTo>
                      <a:pt x="0" y="0"/>
                    </a:moveTo>
                    <a:lnTo>
                      <a:pt x="594" y="137"/>
                    </a:lnTo>
                    <a:cubicBezTo>
                      <a:pt x="15048" y="7525"/>
                      <a:pt x="31080" y="25746"/>
                      <a:pt x="3874" y="29301"/>
                    </a:cubicBezTo>
                    <a:lnTo>
                      <a:pt x="1924" y="28909"/>
                    </a:lnTo>
                    <a:lnTo>
                      <a:pt x="0" y="26118"/>
                    </a:ln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 flipH="1">
                <a:off x="5398099" y="3187610"/>
                <a:ext cx="6793901" cy="3670390"/>
              </a:xfrm>
              <a:custGeom>
                <a:avLst/>
                <a:gdLst>
                  <a:gd name="connsiteX0" fmla="*/ 0 w 6793901"/>
                  <a:gd name="connsiteY0" fmla="*/ 28522 h 3670390"/>
                  <a:gd name="connsiteX1" fmla="*/ 0 w 6793901"/>
                  <a:gd name="connsiteY1" fmla="*/ 3670390 h 3670390"/>
                  <a:gd name="connsiteX2" fmla="*/ 6793901 w 6793901"/>
                  <a:gd name="connsiteY2" fmla="*/ 3670390 h 3670390"/>
                  <a:gd name="connsiteX3" fmla="*/ 6783291 w 6793901"/>
                  <a:gd name="connsiteY3" fmla="*/ 3652957 h 3670390"/>
                  <a:gd name="connsiteX4" fmla="*/ 5413948 w 6793901"/>
                  <a:gd name="connsiteY4" fmla="*/ 2475331 h 3670390"/>
                  <a:gd name="connsiteX5" fmla="*/ 1848688 w 6793901"/>
                  <a:gd name="connsiteY5" fmla="*/ 1622065 h 3670390"/>
                  <a:gd name="connsiteX6" fmla="*/ 148970 w 6793901"/>
                  <a:gd name="connsiteY6" fmla="*/ 171513 h 3670390"/>
                  <a:gd name="connsiteX7" fmla="*/ 6787 w 6793901"/>
                  <a:gd name="connsiteY7" fmla="*/ 35968 h 3670390"/>
                  <a:gd name="connsiteX8" fmla="*/ 1923 w 6793901"/>
                  <a:gd name="connsiteY8" fmla="*/ 28909 h 3670390"/>
                  <a:gd name="connsiteX9" fmla="*/ 0 w 6793901"/>
                  <a:gd name="connsiteY9" fmla="*/ 0 h 3670390"/>
                  <a:gd name="connsiteX10" fmla="*/ 0 w 6793901"/>
                  <a:gd name="connsiteY10" fmla="*/ 26119 h 3670390"/>
                  <a:gd name="connsiteX11" fmla="*/ 1923 w 6793901"/>
                  <a:gd name="connsiteY11" fmla="*/ 28909 h 3670390"/>
                  <a:gd name="connsiteX12" fmla="*/ 3873 w 6793901"/>
                  <a:gd name="connsiteY12" fmla="*/ 29301 h 3670390"/>
                  <a:gd name="connsiteX13" fmla="*/ 593 w 6793901"/>
                  <a:gd name="connsiteY13" fmla="*/ 137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1" h="3670390">
                    <a:moveTo>
                      <a:pt x="0" y="28522"/>
                    </a:moveTo>
                    <a:lnTo>
                      <a:pt x="0" y="3670390"/>
                    </a:lnTo>
                    <a:lnTo>
                      <a:pt x="6793901" y="3670390"/>
                    </a:lnTo>
                    <a:lnTo>
                      <a:pt x="6783291" y="3652957"/>
                    </a:lnTo>
                    <a:cubicBezTo>
                      <a:pt x="6572868" y="3323394"/>
                      <a:pt x="6096037" y="2775751"/>
                      <a:pt x="5413948" y="2475331"/>
                    </a:cubicBezTo>
                    <a:cubicBezTo>
                      <a:pt x="4574454" y="2105582"/>
                      <a:pt x="2726184" y="2006034"/>
                      <a:pt x="1848688" y="1622065"/>
                    </a:cubicBezTo>
                    <a:cubicBezTo>
                      <a:pt x="971191" y="1238095"/>
                      <a:pt x="456440" y="436973"/>
                      <a:pt x="148970" y="171513"/>
                    </a:cubicBezTo>
                    <a:cubicBezTo>
                      <a:pt x="72103" y="105148"/>
                      <a:pt x="29135" y="62484"/>
                      <a:pt x="6787" y="35968"/>
                    </a:cubicBezTo>
                    <a:lnTo>
                      <a:pt x="1923" y="28909"/>
                    </a:lnTo>
                    <a:close/>
                    <a:moveTo>
                      <a:pt x="0" y="0"/>
                    </a:moveTo>
                    <a:lnTo>
                      <a:pt x="0" y="26119"/>
                    </a:lnTo>
                    <a:lnTo>
                      <a:pt x="1923" y="28909"/>
                    </a:lnTo>
                    <a:lnTo>
                      <a:pt x="3873" y="29301"/>
                    </a:lnTo>
                    <a:cubicBezTo>
                      <a:pt x="31079" y="25746"/>
                      <a:pt x="15046" y="7525"/>
                      <a:pt x="593" y="137"/>
                    </a:cubicBez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" y="3978866"/>
              <a:ext cx="12191999" cy="2879135"/>
              <a:chOff x="1" y="3978866"/>
              <a:chExt cx="12191999" cy="2879135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1" y="3978866"/>
                <a:ext cx="6713587" cy="2879135"/>
              </a:xfrm>
              <a:custGeom>
                <a:avLst/>
                <a:gdLst>
                  <a:gd name="connsiteX0" fmla="*/ 0 w 6713587"/>
                  <a:gd name="connsiteY0" fmla="*/ 0 h 2879135"/>
                  <a:gd name="connsiteX1" fmla="*/ 60127 w 6713587"/>
                  <a:gd name="connsiteY1" fmla="*/ 52556 h 2879135"/>
                  <a:gd name="connsiteX2" fmla="*/ 1601138 w 6713587"/>
                  <a:gd name="connsiteY2" fmla="*/ 1088216 h 2879135"/>
                  <a:gd name="connsiteX3" fmla="*/ 5232421 w 6713587"/>
                  <a:gd name="connsiteY3" fmla="*/ 1788951 h 2879135"/>
                  <a:gd name="connsiteX4" fmla="*/ 6706545 w 6713587"/>
                  <a:gd name="connsiteY4" fmla="*/ 2866870 h 2879135"/>
                  <a:gd name="connsiteX5" fmla="*/ 6713587 w 6713587"/>
                  <a:gd name="connsiteY5" fmla="*/ 2879135 h 2879135"/>
                  <a:gd name="connsiteX6" fmla="*/ 0 w 6713587"/>
                  <a:gd name="connsiteY6" fmla="*/ 2879135 h 287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7" h="2879135">
                    <a:moveTo>
                      <a:pt x="0" y="0"/>
                    </a:moveTo>
                    <a:lnTo>
                      <a:pt x="60127" y="52556"/>
                    </a:lnTo>
                    <a:cubicBezTo>
                      <a:pt x="383452" y="340349"/>
                      <a:pt x="867987" y="829546"/>
                      <a:pt x="1601138" y="1088216"/>
                    </a:cubicBezTo>
                    <a:cubicBezTo>
                      <a:pt x="2494884" y="1403547"/>
                      <a:pt x="4377382" y="1485299"/>
                      <a:pt x="5232421" y="1788951"/>
                    </a:cubicBezTo>
                    <a:cubicBezTo>
                      <a:pt x="6034022" y="2073625"/>
                      <a:pt x="6557288" y="2628602"/>
                      <a:pt x="6706545" y="2866870"/>
                    </a:cubicBezTo>
                    <a:lnTo>
                      <a:pt x="6713587" y="2879135"/>
                    </a:lnTo>
                    <a:lnTo>
                      <a:pt x="0" y="2879135"/>
                    </a:ln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任意多边形 26"/>
              <p:cNvSpPr/>
              <p:nvPr/>
            </p:nvSpPr>
            <p:spPr>
              <a:xfrm flipH="1">
                <a:off x="5478414" y="3978867"/>
                <a:ext cx="6713586" cy="2879133"/>
              </a:xfrm>
              <a:custGeom>
                <a:avLst/>
                <a:gdLst>
                  <a:gd name="connsiteX0" fmla="*/ 0 w 6713586"/>
                  <a:gd name="connsiteY0" fmla="*/ 0 h 2879133"/>
                  <a:gd name="connsiteX1" fmla="*/ 0 w 6713586"/>
                  <a:gd name="connsiteY1" fmla="*/ 2879133 h 2879133"/>
                  <a:gd name="connsiteX2" fmla="*/ 6713586 w 6713586"/>
                  <a:gd name="connsiteY2" fmla="*/ 2879133 h 2879133"/>
                  <a:gd name="connsiteX3" fmla="*/ 6706544 w 6713586"/>
                  <a:gd name="connsiteY3" fmla="*/ 2866868 h 2879133"/>
                  <a:gd name="connsiteX4" fmla="*/ 5232420 w 6713586"/>
                  <a:gd name="connsiteY4" fmla="*/ 1788949 h 2879133"/>
                  <a:gd name="connsiteX5" fmla="*/ 1601136 w 6713586"/>
                  <a:gd name="connsiteY5" fmla="*/ 1088214 h 2879133"/>
                  <a:gd name="connsiteX6" fmla="*/ 60125 w 6713586"/>
                  <a:gd name="connsiteY6" fmla="*/ 52554 h 287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6" h="2879133">
                    <a:moveTo>
                      <a:pt x="0" y="0"/>
                    </a:moveTo>
                    <a:lnTo>
                      <a:pt x="0" y="2879133"/>
                    </a:lnTo>
                    <a:lnTo>
                      <a:pt x="6713586" y="2879133"/>
                    </a:lnTo>
                    <a:lnTo>
                      <a:pt x="6706544" y="2866868"/>
                    </a:lnTo>
                    <a:cubicBezTo>
                      <a:pt x="6557287" y="2628600"/>
                      <a:pt x="6034020" y="2073623"/>
                      <a:pt x="5232420" y="1788949"/>
                    </a:cubicBezTo>
                    <a:cubicBezTo>
                      <a:pt x="4377380" y="1485297"/>
                      <a:pt x="2494882" y="1403545"/>
                      <a:pt x="1601136" y="1088214"/>
                    </a:cubicBezTo>
                    <a:cubicBezTo>
                      <a:pt x="867985" y="829544"/>
                      <a:pt x="383450" y="340347"/>
                      <a:pt x="60125" y="525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802642" y="1116624"/>
            <a:ext cx="9921842" cy="4611022"/>
            <a:chOff x="564" y="1840"/>
            <a:chExt cx="17122" cy="7954"/>
          </a:xfrm>
        </p:grpSpPr>
        <p:sp>
          <p:nvSpPr>
            <p:cNvPr id="73" name="iṧ1iḍe"/>
            <p:cNvSpPr/>
            <p:nvPr>
              <p:custDataLst>
                <p:tags r:id="rId2"/>
              </p:custDataLst>
            </p:nvPr>
          </p:nvSpPr>
          <p:spPr bwMode="auto">
            <a:xfrm>
              <a:off x="15263" y="4526"/>
              <a:ext cx="949" cy="681"/>
            </a:xfrm>
            <a:custGeom>
              <a:avLst/>
              <a:gdLst>
                <a:gd name="connsiteX0" fmla="*/ 533228 w 606862"/>
                <a:gd name="connsiteY0" fmla="*/ 69781 h 435499"/>
                <a:gd name="connsiteX1" fmla="*/ 528214 w 606862"/>
                <a:gd name="connsiteY1" fmla="*/ 81924 h 435499"/>
                <a:gd name="connsiteX2" fmla="*/ 515122 w 606862"/>
                <a:gd name="connsiteY2" fmla="*/ 82851 h 435499"/>
                <a:gd name="connsiteX3" fmla="*/ 513543 w 606862"/>
                <a:gd name="connsiteY3" fmla="*/ 87671 h 435499"/>
                <a:gd name="connsiteX4" fmla="*/ 523571 w 606862"/>
                <a:gd name="connsiteY4" fmla="*/ 96107 h 435499"/>
                <a:gd name="connsiteX5" fmla="*/ 520414 w 606862"/>
                <a:gd name="connsiteY5" fmla="*/ 108806 h 435499"/>
                <a:gd name="connsiteX6" fmla="*/ 524500 w 606862"/>
                <a:gd name="connsiteY6" fmla="*/ 111773 h 435499"/>
                <a:gd name="connsiteX7" fmla="*/ 535643 w 606862"/>
                <a:gd name="connsiteY7" fmla="*/ 104913 h 435499"/>
                <a:gd name="connsiteX8" fmla="*/ 546785 w 606862"/>
                <a:gd name="connsiteY8" fmla="*/ 111773 h 435499"/>
                <a:gd name="connsiteX9" fmla="*/ 550871 w 606862"/>
                <a:gd name="connsiteY9" fmla="*/ 108806 h 435499"/>
                <a:gd name="connsiteX10" fmla="*/ 547807 w 606862"/>
                <a:gd name="connsiteY10" fmla="*/ 96107 h 435499"/>
                <a:gd name="connsiteX11" fmla="*/ 557835 w 606862"/>
                <a:gd name="connsiteY11" fmla="*/ 87671 h 435499"/>
                <a:gd name="connsiteX12" fmla="*/ 556349 w 606862"/>
                <a:gd name="connsiteY12" fmla="*/ 82851 h 435499"/>
                <a:gd name="connsiteX13" fmla="*/ 543257 w 606862"/>
                <a:gd name="connsiteY13" fmla="*/ 81924 h 435499"/>
                <a:gd name="connsiteX14" fmla="*/ 538242 w 606862"/>
                <a:gd name="connsiteY14" fmla="*/ 69781 h 435499"/>
                <a:gd name="connsiteX15" fmla="*/ 533228 w 606862"/>
                <a:gd name="connsiteY15" fmla="*/ 69781 h 435499"/>
                <a:gd name="connsiteX16" fmla="*/ 474173 w 606862"/>
                <a:gd name="connsiteY16" fmla="*/ 69781 h 435499"/>
                <a:gd name="connsiteX17" fmla="*/ 469159 w 606862"/>
                <a:gd name="connsiteY17" fmla="*/ 81924 h 435499"/>
                <a:gd name="connsiteX18" fmla="*/ 456066 w 606862"/>
                <a:gd name="connsiteY18" fmla="*/ 82851 h 435499"/>
                <a:gd name="connsiteX19" fmla="*/ 454488 w 606862"/>
                <a:gd name="connsiteY19" fmla="*/ 87671 h 435499"/>
                <a:gd name="connsiteX20" fmla="*/ 464516 w 606862"/>
                <a:gd name="connsiteY20" fmla="*/ 96107 h 435499"/>
                <a:gd name="connsiteX21" fmla="*/ 461359 w 606862"/>
                <a:gd name="connsiteY21" fmla="*/ 108806 h 435499"/>
                <a:gd name="connsiteX22" fmla="*/ 465445 w 606862"/>
                <a:gd name="connsiteY22" fmla="*/ 111773 h 435499"/>
                <a:gd name="connsiteX23" fmla="*/ 476587 w 606862"/>
                <a:gd name="connsiteY23" fmla="*/ 104913 h 435499"/>
                <a:gd name="connsiteX24" fmla="*/ 487730 w 606862"/>
                <a:gd name="connsiteY24" fmla="*/ 111773 h 435499"/>
                <a:gd name="connsiteX25" fmla="*/ 491815 w 606862"/>
                <a:gd name="connsiteY25" fmla="*/ 108806 h 435499"/>
                <a:gd name="connsiteX26" fmla="*/ 488751 w 606862"/>
                <a:gd name="connsiteY26" fmla="*/ 96107 h 435499"/>
                <a:gd name="connsiteX27" fmla="*/ 498779 w 606862"/>
                <a:gd name="connsiteY27" fmla="*/ 87671 h 435499"/>
                <a:gd name="connsiteX28" fmla="*/ 497294 w 606862"/>
                <a:gd name="connsiteY28" fmla="*/ 82851 h 435499"/>
                <a:gd name="connsiteX29" fmla="*/ 484201 w 606862"/>
                <a:gd name="connsiteY29" fmla="*/ 81924 h 435499"/>
                <a:gd name="connsiteX30" fmla="*/ 479187 w 606862"/>
                <a:gd name="connsiteY30" fmla="*/ 69781 h 435499"/>
                <a:gd name="connsiteX31" fmla="*/ 474173 w 606862"/>
                <a:gd name="connsiteY31" fmla="*/ 69781 h 435499"/>
                <a:gd name="connsiteX32" fmla="*/ 415117 w 606862"/>
                <a:gd name="connsiteY32" fmla="*/ 69781 h 435499"/>
                <a:gd name="connsiteX33" fmla="*/ 410103 w 606862"/>
                <a:gd name="connsiteY33" fmla="*/ 81924 h 435499"/>
                <a:gd name="connsiteX34" fmla="*/ 397011 w 606862"/>
                <a:gd name="connsiteY34" fmla="*/ 82851 h 435499"/>
                <a:gd name="connsiteX35" fmla="*/ 395432 w 606862"/>
                <a:gd name="connsiteY35" fmla="*/ 87671 h 435499"/>
                <a:gd name="connsiteX36" fmla="*/ 405460 w 606862"/>
                <a:gd name="connsiteY36" fmla="*/ 96107 h 435499"/>
                <a:gd name="connsiteX37" fmla="*/ 402303 w 606862"/>
                <a:gd name="connsiteY37" fmla="*/ 108806 h 435499"/>
                <a:gd name="connsiteX38" fmla="*/ 406389 w 606862"/>
                <a:gd name="connsiteY38" fmla="*/ 111773 h 435499"/>
                <a:gd name="connsiteX39" fmla="*/ 417532 w 606862"/>
                <a:gd name="connsiteY39" fmla="*/ 104913 h 435499"/>
                <a:gd name="connsiteX40" fmla="*/ 428674 w 606862"/>
                <a:gd name="connsiteY40" fmla="*/ 111773 h 435499"/>
                <a:gd name="connsiteX41" fmla="*/ 432760 w 606862"/>
                <a:gd name="connsiteY41" fmla="*/ 108806 h 435499"/>
                <a:gd name="connsiteX42" fmla="*/ 429696 w 606862"/>
                <a:gd name="connsiteY42" fmla="*/ 96107 h 435499"/>
                <a:gd name="connsiteX43" fmla="*/ 439724 w 606862"/>
                <a:gd name="connsiteY43" fmla="*/ 87671 h 435499"/>
                <a:gd name="connsiteX44" fmla="*/ 438238 w 606862"/>
                <a:gd name="connsiteY44" fmla="*/ 82851 h 435499"/>
                <a:gd name="connsiteX45" fmla="*/ 425146 w 606862"/>
                <a:gd name="connsiteY45" fmla="*/ 81924 h 435499"/>
                <a:gd name="connsiteX46" fmla="*/ 420132 w 606862"/>
                <a:gd name="connsiteY46" fmla="*/ 69781 h 435499"/>
                <a:gd name="connsiteX47" fmla="*/ 415117 w 606862"/>
                <a:gd name="connsiteY47" fmla="*/ 69781 h 435499"/>
                <a:gd name="connsiteX48" fmla="*/ 436010 w 606862"/>
                <a:gd name="connsiteY48" fmla="*/ 3780 h 435499"/>
                <a:gd name="connsiteX49" fmla="*/ 517257 w 606862"/>
                <a:gd name="connsiteY49" fmla="*/ 3780 h 435499"/>
                <a:gd name="connsiteX50" fmla="*/ 606862 w 606862"/>
                <a:gd name="connsiteY50" fmla="*/ 93140 h 435499"/>
                <a:gd name="connsiteX51" fmla="*/ 517257 w 606862"/>
                <a:gd name="connsiteY51" fmla="*/ 182594 h 435499"/>
                <a:gd name="connsiteX52" fmla="*/ 456438 w 606862"/>
                <a:gd name="connsiteY52" fmla="*/ 182594 h 435499"/>
                <a:gd name="connsiteX53" fmla="*/ 415210 w 606862"/>
                <a:gd name="connsiteY53" fmla="*/ 223751 h 435499"/>
                <a:gd name="connsiteX54" fmla="*/ 407689 w 606862"/>
                <a:gd name="connsiteY54" fmla="*/ 220692 h 435499"/>
                <a:gd name="connsiteX55" fmla="*/ 407689 w 606862"/>
                <a:gd name="connsiteY55" fmla="*/ 178051 h 435499"/>
                <a:gd name="connsiteX56" fmla="*/ 346405 w 606862"/>
                <a:gd name="connsiteY56" fmla="*/ 93233 h 435499"/>
                <a:gd name="connsiteX57" fmla="*/ 436010 w 606862"/>
                <a:gd name="connsiteY57" fmla="*/ 3780 h 435499"/>
                <a:gd name="connsiteX58" fmla="*/ 140854 w 606862"/>
                <a:gd name="connsiteY58" fmla="*/ 207 h 435499"/>
                <a:gd name="connsiteX59" fmla="*/ 216621 w 606862"/>
                <a:gd name="connsiteY59" fmla="*/ 856 h 435499"/>
                <a:gd name="connsiteX60" fmla="*/ 272145 w 606862"/>
                <a:gd name="connsiteY60" fmla="*/ 33762 h 435499"/>
                <a:gd name="connsiteX61" fmla="*/ 302693 w 606862"/>
                <a:gd name="connsiteY61" fmla="*/ 122934 h 435499"/>
                <a:gd name="connsiteX62" fmla="*/ 310400 w 606862"/>
                <a:gd name="connsiteY62" fmla="*/ 158343 h 435499"/>
                <a:gd name="connsiteX63" fmla="*/ 293130 w 606862"/>
                <a:gd name="connsiteY63" fmla="*/ 188098 h 435499"/>
                <a:gd name="connsiteX64" fmla="*/ 281152 w 606862"/>
                <a:gd name="connsiteY64" fmla="*/ 220819 h 435499"/>
                <a:gd name="connsiteX65" fmla="*/ 281152 w 606862"/>
                <a:gd name="connsiteY65" fmla="*/ 260863 h 435499"/>
                <a:gd name="connsiteX66" fmla="*/ 283287 w 606862"/>
                <a:gd name="connsiteY66" fmla="*/ 264385 h 435499"/>
                <a:gd name="connsiteX67" fmla="*/ 407057 w 606862"/>
                <a:gd name="connsiteY67" fmla="*/ 343732 h 435499"/>
                <a:gd name="connsiteX68" fmla="*/ 422192 w 606862"/>
                <a:gd name="connsiteY68" fmla="*/ 375989 h 435499"/>
                <a:gd name="connsiteX69" fmla="*/ 422192 w 606862"/>
                <a:gd name="connsiteY69" fmla="*/ 435406 h 435499"/>
                <a:gd name="connsiteX70" fmla="*/ 238533 w 606862"/>
                <a:gd name="connsiteY70" fmla="*/ 435406 h 435499"/>
                <a:gd name="connsiteX71" fmla="*/ 220520 w 606862"/>
                <a:gd name="connsiteY71" fmla="*/ 352816 h 435499"/>
                <a:gd name="connsiteX72" fmla="*/ 210957 w 606862"/>
                <a:gd name="connsiteY72" fmla="*/ 299331 h 435499"/>
                <a:gd name="connsiteX73" fmla="*/ 201393 w 606862"/>
                <a:gd name="connsiteY73" fmla="*/ 352816 h 435499"/>
                <a:gd name="connsiteX74" fmla="*/ 183566 w 606862"/>
                <a:gd name="connsiteY74" fmla="*/ 435499 h 435499"/>
                <a:gd name="connsiteX75" fmla="*/ 0 w 606862"/>
                <a:gd name="connsiteY75" fmla="*/ 435499 h 435499"/>
                <a:gd name="connsiteX76" fmla="*/ 0 w 606862"/>
                <a:gd name="connsiteY76" fmla="*/ 376082 h 435499"/>
                <a:gd name="connsiteX77" fmla="*/ 15135 w 606862"/>
                <a:gd name="connsiteY77" fmla="*/ 343824 h 435499"/>
                <a:gd name="connsiteX78" fmla="*/ 138905 w 606862"/>
                <a:gd name="connsiteY78" fmla="*/ 264478 h 435499"/>
                <a:gd name="connsiteX79" fmla="*/ 141040 w 606862"/>
                <a:gd name="connsiteY79" fmla="*/ 261049 h 435499"/>
                <a:gd name="connsiteX80" fmla="*/ 141040 w 606862"/>
                <a:gd name="connsiteY80" fmla="*/ 221005 h 435499"/>
                <a:gd name="connsiteX81" fmla="*/ 128970 w 606862"/>
                <a:gd name="connsiteY81" fmla="*/ 188191 h 435499"/>
                <a:gd name="connsiteX82" fmla="*/ 111792 w 606862"/>
                <a:gd name="connsiteY82" fmla="*/ 158436 h 435499"/>
                <a:gd name="connsiteX83" fmla="*/ 118942 w 606862"/>
                <a:gd name="connsiteY83" fmla="*/ 123120 h 435499"/>
                <a:gd name="connsiteX84" fmla="*/ 149397 w 606862"/>
                <a:gd name="connsiteY84" fmla="*/ 18560 h 435499"/>
                <a:gd name="connsiteX85" fmla="*/ 140854 w 606862"/>
                <a:gd name="connsiteY85" fmla="*/ 207 h 43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06862" h="435499">
                  <a:moveTo>
                    <a:pt x="533228" y="69781"/>
                  </a:moveTo>
                  <a:lnTo>
                    <a:pt x="528214" y="81924"/>
                  </a:lnTo>
                  <a:lnTo>
                    <a:pt x="515122" y="82851"/>
                  </a:lnTo>
                  <a:cubicBezTo>
                    <a:pt x="512615" y="83036"/>
                    <a:pt x="511686" y="86095"/>
                    <a:pt x="513543" y="87671"/>
                  </a:cubicBezTo>
                  <a:lnTo>
                    <a:pt x="523571" y="96107"/>
                  </a:lnTo>
                  <a:lnTo>
                    <a:pt x="520414" y="108806"/>
                  </a:lnTo>
                  <a:cubicBezTo>
                    <a:pt x="519857" y="111217"/>
                    <a:pt x="522457" y="113163"/>
                    <a:pt x="524500" y="111773"/>
                  </a:cubicBezTo>
                  <a:lnTo>
                    <a:pt x="535643" y="104913"/>
                  </a:lnTo>
                  <a:lnTo>
                    <a:pt x="546785" y="111773"/>
                  </a:lnTo>
                  <a:cubicBezTo>
                    <a:pt x="548921" y="113163"/>
                    <a:pt x="551521" y="111217"/>
                    <a:pt x="550871" y="108806"/>
                  </a:cubicBezTo>
                  <a:lnTo>
                    <a:pt x="547807" y="96107"/>
                  </a:lnTo>
                  <a:lnTo>
                    <a:pt x="557835" y="87671"/>
                  </a:lnTo>
                  <a:cubicBezTo>
                    <a:pt x="559785" y="86095"/>
                    <a:pt x="558856" y="83036"/>
                    <a:pt x="556349" y="82851"/>
                  </a:cubicBezTo>
                  <a:lnTo>
                    <a:pt x="543257" y="81924"/>
                  </a:lnTo>
                  <a:lnTo>
                    <a:pt x="538242" y="69781"/>
                  </a:lnTo>
                  <a:cubicBezTo>
                    <a:pt x="537407" y="67463"/>
                    <a:pt x="534157" y="67463"/>
                    <a:pt x="533228" y="69781"/>
                  </a:cubicBezTo>
                  <a:close/>
                  <a:moveTo>
                    <a:pt x="474173" y="69781"/>
                  </a:moveTo>
                  <a:lnTo>
                    <a:pt x="469159" y="81924"/>
                  </a:lnTo>
                  <a:lnTo>
                    <a:pt x="456066" y="82851"/>
                  </a:lnTo>
                  <a:cubicBezTo>
                    <a:pt x="453559" y="83036"/>
                    <a:pt x="452631" y="86095"/>
                    <a:pt x="454488" y="87671"/>
                  </a:cubicBezTo>
                  <a:lnTo>
                    <a:pt x="464516" y="96107"/>
                  </a:lnTo>
                  <a:lnTo>
                    <a:pt x="461359" y="108806"/>
                  </a:lnTo>
                  <a:cubicBezTo>
                    <a:pt x="460802" y="111217"/>
                    <a:pt x="463402" y="113163"/>
                    <a:pt x="465445" y="111773"/>
                  </a:cubicBezTo>
                  <a:lnTo>
                    <a:pt x="476587" y="104913"/>
                  </a:lnTo>
                  <a:lnTo>
                    <a:pt x="487730" y="111773"/>
                  </a:lnTo>
                  <a:cubicBezTo>
                    <a:pt x="489865" y="113163"/>
                    <a:pt x="492465" y="111217"/>
                    <a:pt x="491815" y="108806"/>
                  </a:cubicBezTo>
                  <a:lnTo>
                    <a:pt x="488751" y="96107"/>
                  </a:lnTo>
                  <a:lnTo>
                    <a:pt x="498779" y="87671"/>
                  </a:lnTo>
                  <a:cubicBezTo>
                    <a:pt x="500729" y="86095"/>
                    <a:pt x="499615" y="83036"/>
                    <a:pt x="497294" y="82851"/>
                  </a:cubicBezTo>
                  <a:lnTo>
                    <a:pt x="484201" y="81924"/>
                  </a:lnTo>
                  <a:lnTo>
                    <a:pt x="479187" y="69781"/>
                  </a:lnTo>
                  <a:cubicBezTo>
                    <a:pt x="478351" y="67463"/>
                    <a:pt x="475101" y="67463"/>
                    <a:pt x="474173" y="69781"/>
                  </a:cubicBezTo>
                  <a:close/>
                  <a:moveTo>
                    <a:pt x="415117" y="69781"/>
                  </a:moveTo>
                  <a:lnTo>
                    <a:pt x="410103" y="81924"/>
                  </a:lnTo>
                  <a:lnTo>
                    <a:pt x="397011" y="82851"/>
                  </a:lnTo>
                  <a:cubicBezTo>
                    <a:pt x="394504" y="83036"/>
                    <a:pt x="393575" y="86095"/>
                    <a:pt x="395432" y="87671"/>
                  </a:cubicBezTo>
                  <a:lnTo>
                    <a:pt x="405460" y="96107"/>
                  </a:lnTo>
                  <a:lnTo>
                    <a:pt x="402303" y="108806"/>
                  </a:lnTo>
                  <a:cubicBezTo>
                    <a:pt x="401746" y="111217"/>
                    <a:pt x="404346" y="113163"/>
                    <a:pt x="406389" y="111773"/>
                  </a:cubicBezTo>
                  <a:lnTo>
                    <a:pt x="417532" y="104913"/>
                  </a:lnTo>
                  <a:lnTo>
                    <a:pt x="428674" y="111773"/>
                  </a:lnTo>
                  <a:cubicBezTo>
                    <a:pt x="430810" y="113163"/>
                    <a:pt x="433410" y="111217"/>
                    <a:pt x="432760" y="108806"/>
                  </a:cubicBezTo>
                  <a:lnTo>
                    <a:pt x="429696" y="96107"/>
                  </a:lnTo>
                  <a:lnTo>
                    <a:pt x="439724" y="87671"/>
                  </a:lnTo>
                  <a:cubicBezTo>
                    <a:pt x="441581" y="86095"/>
                    <a:pt x="440560" y="83036"/>
                    <a:pt x="438238" y="82851"/>
                  </a:cubicBezTo>
                  <a:lnTo>
                    <a:pt x="425146" y="81924"/>
                  </a:lnTo>
                  <a:lnTo>
                    <a:pt x="420132" y="69781"/>
                  </a:lnTo>
                  <a:cubicBezTo>
                    <a:pt x="419296" y="67463"/>
                    <a:pt x="416046" y="67463"/>
                    <a:pt x="415117" y="69781"/>
                  </a:cubicBezTo>
                  <a:close/>
                  <a:moveTo>
                    <a:pt x="436010" y="3780"/>
                  </a:moveTo>
                  <a:lnTo>
                    <a:pt x="517257" y="3780"/>
                  </a:lnTo>
                  <a:cubicBezTo>
                    <a:pt x="566749" y="3780"/>
                    <a:pt x="606862" y="43825"/>
                    <a:pt x="606862" y="93140"/>
                  </a:cubicBezTo>
                  <a:cubicBezTo>
                    <a:pt x="606862" y="142548"/>
                    <a:pt x="566749" y="182594"/>
                    <a:pt x="517257" y="182594"/>
                  </a:cubicBezTo>
                  <a:lnTo>
                    <a:pt x="456438" y="182594"/>
                  </a:lnTo>
                  <a:lnTo>
                    <a:pt x="415210" y="223751"/>
                  </a:lnTo>
                  <a:cubicBezTo>
                    <a:pt x="412517" y="226625"/>
                    <a:pt x="407689" y="224678"/>
                    <a:pt x="407689" y="220692"/>
                  </a:cubicBezTo>
                  <a:lnTo>
                    <a:pt x="407689" y="178051"/>
                  </a:lnTo>
                  <a:cubicBezTo>
                    <a:pt x="372126" y="166279"/>
                    <a:pt x="346405" y="132815"/>
                    <a:pt x="346405" y="93233"/>
                  </a:cubicBezTo>
                  <a:cubicBezTo>
                    <a:pt x="346405" y="43825"/>
                    <a:pt x="386518" y="3780"/>
                    <a:pt x="436010" y="3780"/>
                  </a:cubicBezTo>
                  <a:close/>
                  <a:moveTo>
                    <a:pt x="140854" y="207"/>
                  </a:moveTo>
                  <a:cubicBezTo>
                    <a:pt x="140854" y="207"/>
                    <a:pt x="191922" y="5954"/>
                    <a:pt x="216621" y="856"/>
                  </a:cubicBezTo>
                  <a:cubicBezTo>
                    <a:pt x="241412" y="-4335"/>
                    <a:pt x="267874" y="15038"/>
                    <a:pt x="272145" y="33762"/>
                  </a:cubicBezTo>
                  <a:cubicBezTo>
                    <a:pt x="272145" y="33762"/>
                    <a:pt x="322099" y="33948"/>
                    <a:pt x="302693" y="122934"/>
                  </a:cubicBezTo>
                  <a:cubicBezTo>
                    <a:pt x="310493" y="122563"/>
                    <a:pt x="318942" y="128032"/>
                    <a:pt x="310400" y="158343"/>
                  </a:cubicBezTo>
                  <a:cubicBezTo>
                    <a:pt x="303807" y="181331"/>
                    <a:pt x="297772" y="187727"/>
                    <a:pt x="293130" y="188098"/>
                  </a:cubicBezTo>
                  <a:cubicBezTo>
                    <a:pt x="291551" y="198480"/>
                    <a:pt x="287466" y="209974"/>
                    <a:pt x="281152" y="220819"/>
                  </a:cubicBezTo>
                  <a:lnTo>
                    <a:pt x="281152" y="260863"/>
                  </a:lnTo>
                  <a:cubicBezTo>
                    <a:pt x="281152" y="262346"/>
                    <a:pt x="281895" y="263737"/>
                    <a:pt x="283287" y="264385"/>
                  </a:cubicBezTo>
                  <a:cubicBezTo>
                    <a:pt x="294987" y="270133"/>
                    <a:pt x="353204" y="299424"/>
                    <a:pt x="407057" y="343732"/>
                  </a:cubicBezTo>
                  <a:cubicBezTo>
                    <a:pt x="416714" y="351611"/>
                    <a:pt x="422192" y="363476"/>
                    <a:pt x="422192" y="375989"/>
                  </a:cubicBezTo>
                  <a:lnTo>
                    <a:pt x="422192" y="435406"/>
                  </a:lnTo>
                  <a:lnTo>
                    <a:pt x="238533" y="435406"/>
                  </a:lnTo>
                  <a:lnTo>
                    <a:pt x="220520" y="352816"/>
                  </a:lnTo>
                  <a:cubicBezTo>
                    <a:pt x="257104" y="301834"/>
                    <a:pt x="217735" y="299331"/>
                    <a:pt x="210957" y="299331"/>
                  </a:cubicBezTo>
                  <a:cubicBezTo>
                    <a:pt x="204179" y="299424"/>
                    <a:pt x="164810" y="301834"/>
                    <a:pt x="201393" y="352816"/>
                  </a:cubicBezTo>
                  <a:lnTo>
                    <a:pt x="183566" y="435499"/>
                  </a:lnTo>
                  <a:lnTo>
                    <a:pt x="0" y="435499"/>
                  </a:lnTo>
                  <a:lnTo>
                    <a:pt x="0" y="376082"/>
                  </a:lnTo>
                  <a:cubicBezTo>
                    <a:pt x="0" y="363754"/>
                    <a:pt x="5478" y="351703"/>
                    <a:pt x="15135" y="343824"/>
                  </a:cubicBezTo>
                  <a:cubicBezTo>
                    <a:pt x="68988" y="299609"/>
                    <a:pt x="127113" y="270318"/>
                    <a:pt x="138905" y="264478"/>
                  </a:cubicBezTo>
                  <a:cubicBezTo>
                    <a:pt x="140112" y="263829"/>
                    <a:pt x="141040" y="262532"/>
                    <a:pt x="141040" y="261049"/>
                  </a:cubicBezTo>
                  <a:lnTo>
                    <a:pt x="141040" y="221005"/>
                  </a:lnTo>
                  <a:cubicBezTo>
                    <a:pt x="134726" y="210067"/>
                    <a:pt x="130641" y="198573"/>
                    <a:pt x="128970" y="188191"/>
                  </a:cubicBezTo>
                  <a:cubicBezTo>
                    <a:pt x="124420" y="187820"/>
                    <a:pt x="118385" y="181424"/>
                    <a:pt x="111792" y="158436"/>
                  </a:cubicBezTo>
                  <a:cubicBezTo>
                    <a:pt x="103528" y="128867"/>
                    <a:pt x="111328" y="123120"/>
                    <a:pt x="118942" y="123120"/>
                  </a:cubicBezTo>
                  <a:cubicBezTo>
                    <a:pt x="114856" y="105786"/>
                    <a:pt x="104643" y="45813"/>
                    <a:pt x="149397" y="18560"/>
                  </a:cubicBezTo>
                  <a:cubicBezTo>
                    <a:pt x="149397" y="18560"/>
                    <a:pt x="140112" y="10960"/>
                    <a:pt x="140854" y="2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sz="130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564" y="1840"/>
              <a:ext cx="17122" cy="7954"/>
              <a:chOff x="564" y="2165"/>
              <a:chExt cx="17122" cy="7954"/>
            </a:xfrm>
          </p:grpSpPr>
          <p:cxnSp>
            <p:nvCxnSpPr>
              <p:cNvPr id="75" name="ï$1îḋe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7010" y="5166"/>
                <a:ext cx="24" cy="4768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íšḻidê"/>
              <p:cNvCxnSpPr/>
              <p:nvPr>
                <p:custDataLst>
                  <p:tags r:id="rId4"/>
                </p:custDataLst>
              </p:nvPr>
            </p:nvCxnSpPr>
            <p:spPr>
              <a:xfrm>
                <a:off x="12426" y="5115"/>
                <a:ext cx="22" cy="4798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" name="组合 76"/>
              <p:cNvGrpSpPr/>
              <p:nvPr/>
            </p:nvGrpSpPr>
            <p:grpSpPr>
              <a:xfrm>
                <a:off x="564" y="2165"/>
                <a:ext cx="6226" cy="6787"/>
                <a:chOff x="357881" y="1374849"/>
                <a:chExt cx="3953381" cy="4310082"/>
              </a:xfrm>
            </p:grpSpPr>
            <p:sp>
              <p:nvSpPr>
                <p:cNvPr id="78" name="íŝḻíďé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2071163" y="1374849"/>
                  <a:ext cx="805847" cy="797179"/>
                </a:xfrm>
                <a:prstGeom prst="ellipse">
                  <a:avLst/>
                </a:prstGeom>
                <a:solidFill>
                  <a:schemeClr val="accent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90000"/>
                </a:bodyPr>
                <a:lstStyle/>
                <a:p>
                  <a:pPr algn="ctr"/>
                  <a:r>
                    <a:rPr lang="en-US" altLang="zh-CN" sz="2800">
                      <a:solidFill>
                        <a:schemeClr val="bg1"/>
                      </a:solidFill>
                      <a:latin typeface="思源黑体 CN Bold" charset="0"/>
                      <a:ea typeface="思源黑体 CN Bold" charset="0"/>
                      <a:cs typeface="思源黑体 CN Light" panose="020B0300000000000000" pitchFamily="34" charset="-122"/>
                    </a:rPr>
                    <a:t>01</a:t>
                  </a:r>
                  <a:endParaRPr lang="en-US" altLang="zh-CN" sz="2800">
                    <a:solidFill>
                      <a:schemeClr val="bg1"/>
                    </a:solidFill>
                    <a:latin typeface="思源黑体 CN Bold" charset="0"/>
                    <a:ea typeface="思源黑体 CN Bold" charset="0"/>
                    <a:cs typeface="思源黑体 CN Light" panose="020B0300000000000000" pitchFamily="34" charset="-122"/>
                  </a:endParaRPr>
                </a:p>
              </p:txBody>
            </p:sp>
            <p:sp>
              <p:nvSpPr>
                <p:cNvPr id="79" name="ïṥļíďè"/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357881" y="4028663"/>
                  <a:ext cx="3953381" cy="16562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zh-CN" altLang="en-US" dirty="0"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sym typeface="+mn-ea"/>
                    </a:rPr>
                    <a:t>通过集成的先进传感器，我们的设备能实时监测室内环境质量并自动调整香氛释放，保证用户享受到最适宜的香氛浓度和品质。</a:t>
                  </a:r>
                  <a:endParaRPr lang="zh-CN" altLang="en-US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+mn-ea"/>
                  </a:endParaRPr>
                </a:p>
                <a:p>
                  <a:pPr algn="ctr">
                    <a:lnSpc>
                      <a:spcPct val="130000"/>
                    </a:lnSpc>
                  </a:pPr>
                  <a:endParaRPr lang="zh-CN" altLang="en-US" dirty="0">
                    <a:solidFill>
                      <a:schemeClr val="tx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ea"/>
                    <a:sym typeface="+mn-ea"/>
                  </a:endParaRPr>
                </a:p>
              </p:txBody>
            </p:sp>
            <p:sp>
              <p:nvSpPr>
                <p:cNvPr id="80" name="iṣľiḋe"/>
                <p:cNvSpPr txBox="1"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570127" y="2847487"/>
                  <a:ext cx="3528885" cy="4465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zh-CN" altLang="en-US" dirty="0"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思源黑体 CN Bold" panose="020B0800000000000000" pitchFamily="34" charset="-122"/>
                      <a:sym typeface="+mn-ea"/>
                    </a:rPr>
                    <a:t>智能环境感应与实时调节</a:t>
                  </a:r>
                  <a:endParaRPr lang="zh-CN" altLang="en-US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CN Bold" panose="020B0800000000000000" pitchFamily="34" charset="-122"/>
                    <a:sym typeface="+mn-ea"/>
                  </a:endParaRPr>
                </a:p>
              </p:txBody>
            </p:sp>
          </p:grpSp>
          <p:grpSp>
            <p:nvGrpSpPr>
              <p:cNvPr id="81" name="组合 80"/>
              <p:cNvGrpSpPr/>
              <p:nvPr/>
            </p:nvGrpSpPr>
            <p:grpSpPr>
              <a:xfrm>
                <a:off x="7254" y="4463"/>
                <a:ext cx="4890" cy="5657"/>
                <a:chOff x="4606253" y="2833849"/>
                <a:chExt cx="3104764" cy="3592739"/>
              </a:xfrm>
            </p:grpSpPr>
            <p:sp>
              <p:nvSpPr>
                <p:cNvPr id="83" name="íṧḷîďé"/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606253" y="3665244"/>
                  <a:ext cx="3104764" cy="27613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dirty="0"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sym typeface="+mn-ea"/>
                    </a:rPr>
                    <a:t>我们的个性化香氛控制设备让每位用户从丰富的香氛库中进行挑选，轻松定制属于自己的独特香氛环境。无论是清新、舒缓还是活力充沛的气息。</a:t>
                  </a:r>
                  <a:endParaRPr lang="en-US" altLang="zh-CN" dirty="0">
                    <a:solidFill>
                      <a:schemeClr val="tx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ea"/>
                    <a:sym typeface="+mn-ea"/>
                  </a:endParaRPr>
                </a:p>
              </p:txBody>
            </p:sp>
            <p:sp>
              <p:nvSpPr>
                <p:cNvPr id="84" name="îşḷîḍè"/>
                <p:cNvSpPr txBox="1"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4606257" y="2833849"/>
                  <a:ext cx="3062029" cy="4466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zh-CN" altLang="en-US" dirty="0"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思源黑体 CN Bold" panose="020B0800000000000000" pitchFamily="34" charset="-122"/>
                      <a:sym typeface="+mn-ea"/>
                    </a:rPr>
                    <a:t>满足每位用户的专属偏好</a:t>
                  </a:r>
                  <a:endParaRPr lang="zh-CN" altLang="en-US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CN Bold" panose="020B0800000000000000" pitchFamily="34" charset="-122"/>
                    <a:sym typeface="+mn-ea"/>
                  </a:endParaRPr>
                </a:p>
              </p:txBody>
            </p:sp>
          </p:grpSp>
          <p:grpSp>
            <p:nvGrpSpPr>
              <p:cNvPr id="85" name="组合 84"/>
              <p:cNvGrpSpPr/>
              <p:nvPr/>
            </p:nvGrpSpPr>
            <p:grpSpPr>
              <a:xfrm>
                <a:off x="12364" y="4483"/>
                <a:ext cx="5322" cy="4258"/>
                <a:chOff x="7902112" y="2846812"/>
                <a:chExt cx="3380097" cy="2704126"/>
              </a:xfrm>
            </p:grpSpPr>
            <p:sp>
              <p:nvSpPr>
                <p:cNvPr id="87" name="ïślïdê"/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7902112" y="4034350"/>
                  <a:ext cx="3146246" cy="15165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dirty="0"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sym typeface="+mn-ea"/>
                    </a:rPr>
                    <a:t>设备完美支持主流智能家居平台，使用户可以方便地通过智能设备进行交互和控制。</a:t>
                  </a:r>
                  <a:endParaRPr lang="zh-CN" altLang="en-US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+mn-ea"/>
                  </a:endParaRPr>
                </a:p>
              </p:txBody>
            </p:sp>
            <p:sp>
              <p:nvSpPr>
                <p:cNvPr id="88" name="isľiďe"/>
                <p:cNvSpPr txBox="1"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8135267" y="2846812"/>
                  <a:ext cx="3146942" cy="4466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zh-CN" altLang="en-US" dirty="0"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思源黑体 CN Bold" panose="020B0800000000000000" pitchFamily="34" charset="-122"/>
                      <a:sym typeface="+mn-ea"/>
                    </a:rPr>
                    <a:t>优化的智能家居集成与控制便捷性</a:t>
                  </a:r>
                  <a:endParaRPr lang="zh-CN" altLang="en-US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CN Bold" panose="020B0800000000000000" pitchFamily="34" charset="-122"/>
                    <a:sym typeface="+mn-ea"/>
                  </a:endParaRPr>
                </a:p>
              </p:txBody>
            </p:sp>
          </p:grpSp>
        </p:grpSp>
      </p:grpSp>
      <p:pic>
        <p:nvPicPr>
          <p:cNvPr id="13" name="图片 -2147481912" descr="16ac4b97435599490e13c0069bb1a12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1" name="组合 40"/>
          <p:cNvGrpSpPr/>
          <p:nvPr/>
        </p:nvGrpSpPr>
        <p:grpSpPr>
          <a:xfrm>
            <a:off x="343663" y="397307"/>
            <a:ext cx="2234584" cy="569844"/>
            <a:chOff x="397565" y="344556"/>
            <a:chExt cx="2234584" cy="569844"/>
          </a:xfrm>
        </p:grpSpPr>
        <p:sp>
          <p:nvSpPr>
            <p:cNvPr id="42" name="单圆角矩形 41"/>
            <p:cNvSpPr/>
            <p:nvPr/>
          </p:nvSpPr>
          <p:spPr>
            <a:xfrm flipV="1">
              <a:off x="503583" y="344556"/>
              <a:ext cx="2128566" cy="569843"/>
            </a:xfrm>
            <a:prstGeom prst="round1Rect">
              <a:avLst/>
            </a:prstGeom>
            <a:solidFill>
              <a:srgbClr val="FBBD0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77800" dir="2100000" sx="94000" sy="94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p3d prstMaterial="plastic"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3" name="单圆角矩形 42"/>
            <p:cNvSpPr/>
            <p:nvPr/>
          </p:nvSpPr>
          <p:spPr>
            <a:xfrm flipV="1">
              <a:off x="397565" y="344557"/>
              <a:ext cx="2173356" cy="569843"/>
            </a:xfrm>
            <a:prstGeom prst="round1Rect">
              <a:avLst/>
            </a:prstGeom>
            <a:gradFill flip="none" rotWithShape="1">
              <a:gsLst>
                <a:gs pos="100000">
                  <a:srgbClr val="0D46A6"/>
                </a:gs>
                <a:gs pos="0">
                  <a:srgbClr val="115BD7"/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  <a:sp3d prstMaterial="plastic"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97565" y="398644"/>
              <a:ext cx="217335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  <a:defRPr/>
              </a:pPr>
              <a:r>
                <a:rPr lang="zh-CN" altLang="en-US" sz="2400" smtClean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+mn-ea"/>
                </a:rPr>
                <a:t>产品优势服务</a:t>
              </a:r>
              <a:endParaRPr lang="zh-CN" altLang="en-US" sz="240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2" name="íŝḻíďé"/>
          <p:cNvSpPr/>
          <p:nvPr>
            <p:custDataLst>
              <p:tags r:id="rId13"/>
            </p:custDataLst>
          </p:nvPr>
        </p:nvSpPr>
        <p:spPr>
          <a:xfrm>
            <a:off x="5724029" y="1116624"/>
            <a:ext cx="735400" cy="727688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90000"/>
          </a:bodyPr>
          <a:p>
            <a:pPr algn="ctr"/>
            <a:r>
              <a:rPr lang="en-US" altLang="zh-CN" sz="2800">
                <a:solidFill>
                  <a:schemeClr val="bg1"/>
                </a:solidFill>
                <a:latin typeface="思源黑体 CN Bold" charset="0"/>
                <a:ea typeface="思源黑体 CN Bold" charset="0"/>
                <a:cs typeface="思源黑体 CN Light" panose="020B0300000000000000" pitchFamily="34" charset="-122"/>
              </a:rPr>
              <a:t>02</a:t>
            </a:r>
            <a:endParaRPr lang="en-US" altLang="zh-CN" sz="2800">
              <a:solidFill>
                <a:schemeClr val="bg1"/>
              </a:solidFill>
              <a:latin typeface="思源黑体 CN Bold" charset="0"/>
              <a:ea typeface="思源黑体 CN Bold" charset="0"/>
              <a:cs typeface="思源黑体 CN Light" panose="020B0300000000000000" pitchFamily="34" charset="-122"/>
            </a:endParaRPr>
          </a:p>
        </p:txBody>
      </p:sp>
      <p:sp>
        <p:nvSpPr>
          <p:cNvPr id="3" name="íŝḻíďé"/>
          <p:cNvSpPr/>
          <p:nvPr>
            <p:custDataLst>
              <p:tags r:id="rId14"/>
            </p:custDataLst>
          </p:nvPr>
        </p:nvSpPr>
        <p:spPr>
          <a:xfrm>
            <a:off x="8954274" y="1116624"/>
            <a:ext cx="735400" cy="727688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90000"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思源黑体 CN Bold" charset="0"/>
                <a:ea typeface="思源黑体 CN Bold" charset="0"/>
                <a:cs typeface="思源黑体 CN Light" panose="020B0300000000000000" pitchFamily="34" charset="-122"/>
              </a:rPr>
              <a:t>03</a:t>
            </a:r>
            <a:endParaRPr lang="en-US" altLang="zh-CN" sz="2800">
              <a:solidFill>
                <a:schemeClr val="bg1"/>
              </a:solidFill>
              <a:latin typeface="思源黑体 CN Bold" charset="0"/>
              <a:ea typeface="思源黑体 CN Bold" charset="0"/>
              <a:cs typeface="思源黑体 CN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-1" y="-1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ysClr val="window" lastClr="FFFFFF"/>
              </a:gs>
              <a:gs pos="0">
                <a:sysClr val="window" lastClr="FFFFFF">
                  <a:alpha val="58000"/>
                </a:sysClr>
              </a:gs>
              <a:gs pos="100000">
                <a:sysClr val="window" lastClr="FFFFFF">
                  <a:alpha val="58000"/>
                </a:sysClr>
              </a:gs>
            </a:gsLst>
            <a:lin ang="189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318737"/>
            <a:ext cx="12192000" cy="539263"/>
            <a:chOff x="0" y="3375378"/>
            <a:chExt cx="12192000" cy="3482623"/>
          </a:xfrm>
        </p:grpSpPr>
        <p:grpSp>
          <p:nvGrpSpPr>
            <p:cNvPr id="22" name="组合 21"/>
            <p:cNvGrpSpPr/>
            <p:nvPr/>
          </p:nvGrpSpPr>
          <p:grpSpPr>
            <a:xfrm>
              <a:off x="0" y="3375378"/>
              <a:ext cx="12192000" cy="3482622"/>
              <a:chOff x="0" y="3187610"/>
              <a:chExt cx="12192000" cy="3670390"/>
            </a:xfrm>
          </p:grpSpPr>
          <p:sp>
            <p:nvSpPr>
              <p:cNvPr id="23" name="任意多边形 22"/>
              <p:cNvSpPr/>
              <p:nvPr/>
            </p:nvSpPr>
            <p:spPr>
              <a:xfrm>
                <a:off x="0" y="3187610"/>
                <a:ext cx="6793902" cy="3670390"/>
              </a:xfrm>
              <a:custGeom>
                <a:avLst/>
                <a:gdLst>
                  <a:gd name="connsiteX0" fmla="*/ 0 w 6793902"/>
                  <a:gd name="connsiteY0" fmla="*/ 28522 h 3670390"/>
                  <a:gd name="connsiteX1" fmla="*/ 1924 w 6793902"/>
                  <a:gd name="connsiteY1" fmla="*/ 28909 h 3670390"/>
                  <a:gd name="connsiteX2" fmla="*/ 6789 w 6793902"/>
                  <a:gd name="connsiteY2" fmla="*/ 35968 h 3670390"/>
                  <a:gd name="connsiteX3" fmla="*/ 148971 w 6793902"/>
                  <a:gd name="connsiteY3" fmla="*/ 171513 h 3670390"/>
                  <a:gd name="connsiteX4" fmla="*/ 1848689 w 6793902"/>
                  <a:gd name="connsiteY4" fmla="*/ 1622065 h 3670390"/>
                  <a:gd name="connsiteX5" fmla="*/ 5413949 w 6793902"/>
                  <a:gd name="connsiteY5" fmla="*/ 2475331 h 3670390"/>
                  <a:gd name="connsiteX6" fmla="*/ 6783291 w 6793902"/>
                  <a:gd name="connsiteY6" fmla="*/ 3652957 h 3670390"/>
                  <a:gd name="connsiteX7" fmla="*/ 6793902 w 6793902"/>
                  <a:gd name="connsiteY7" fmla="*/ 3670390 h 3670390"/>
                  <a:gd name="connsiteX8" fmla="*/ 0 w 6793902"/>
                  <a:gd name="connsiteY8" fmla="*/ 3670390 h 3670390"/>
                  <a:gd name="connsiteX9" fmla="*/ 0 w 6793902"/>
                  <a:gd name="connsiteY9" fmla="*/ 0 h 3670390"/>
                  <a:gd name="connsiteX10" fmla="*/ 594 w 6793902"/>
                  <a:gd name="connsiteY10" fmla="*/ 137 h 3670390"/>
                  <a:gd name="connsiteX11" fmla="*/ 3874 w 6793902"/>
                  <a:gd name="connsiteY11" fmla="*/ 29301 h 3670390"/>
                  <a:gd name="connsiteX12" fmla="*/ 1924 w 6793902"/>
                  <a:gd name="connsiteY12" fmla="*/ 28909 h 3670390"/>
                  <a:gd name="connsiteX13" fmla="*/ 0 w 6793902"/>
                  <a:gd name="connsiteY13" fmla="*/ 26118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2" h="3670390">
                    <a:moveTo>
                      <a:pt x="0" y="28522"/>
                    </a:moveTo>
                    <a:lnTo>
                      <a:pt x="1924" y="28909"/>
                    </a:lnTo>
                    <a:lnTo>
                      <a:pt x="6789" y="35968"/>
                    </a:lnTo>
                    <a:cubicBezTo>
                      <a:pt x="29136" y="62484"/>
                      <a:pt x="72104" y="105148"/>
                      <a:pt x="148971" y="171513"/>
                    </a:cubicBezTo>
                    <a:cubicBezTo>
                      <a:pt x="456441" y="436973"/>
                      <a:pt x="971192" y="1238095"/>
                      <a:pt x="1848689" y="1622065"/>
                    </a:cubicBezTo>
                    <a:cubicBezTo>
                      <a:pt x="2726185" y="2006034"/>
                      <a:pt x="4574454" y="2105582"/>
                      <a:pt x="5413949" y="2475331"/>
                    </a:cubicBezTo>
                    <a:cubicBezTo>
                      <a:pt x="6096038" y="2775751"/>
                      <a:pt x="6572868" y="3323394"/>
                      <a:pt x="6783291" y="3652957"/>
                    </a:cubicBezTo>
                    <a:lnTo>
                      <a:pt x="6793902" y="3670390"/>
                    </a:lnTo>
                    <a:lnTo>
                      <a:pt x="0" y="3670390"/>
                    </a:lnTo>
                    <a:close/>
                    <a:moveTo>
                      <a:pt x="0" y="0"/>
                    </a:moveTo>
                    <a:lnTo>
                      <a:pt x="594" y="137"/>
                    </a:lnTo>
                    <a:cubicBezTo>
                      <a:pt x="15048" y="7525"/>
                      <a:pt x="31080" y="25746"/>
                      <a:pt x="3874" y="29301"/>
                    </a:cubicBezTo>
                    <a:lnTo>
                      <a:pt x="1924" y="28909"/>
                    </a:lnTo>
                    <a:lnTo>
                      <a:pt x="0" y="26118"/>
                    </a:ln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 flipH="1">
                <a:off x="5398099" y="3187610"/>
                <a:ext cx="6793901" cy="3670390"/>
              </a:xfrm>
              <a:custGeom>
                <a:avLst/>
                <a:gdLst>
                  <a:gd name="connsiteX0" fmla="*/ 0 w 6793901"/>
                  <a:gd name="connsiteY0" fmla="*/ 28522 h 3670390"/>
                  <a:gd name="connsiteX1" fmla="*/ 0 w 6793901"/>
                  <a:gd name="connsiteY1" fmla="*/ 3670390 h 3670390"/>
                  <a:gd name="connsiteX2" fmla="*/ 6793901 w 6793901"/>
                  <a:gd name="connsiteY2" fmla="*/ 3670390 h 3670390"/>
                  <a:gd name="connsiteX3" fmla="*/ 6783291 w 6793901"/>
                  <a:gd name="connsiteY3" fmla="*/ 3652957 h 3670390"/>
                  <a:gd name="connsiteX4" fmla="*/ 5413948 w 6793901"/>
                  <a:gd name="connsiteY4" fmla="*/ 2475331 h 3670390"/>
                  <a:gd name="connsiteX5" fmla="*/ 1848688 w 6793901"/>
                  <a:gd name="connsiteY5" fmla="*/ 1622065 h 3670390"/>
                  <a:gd name="connsiteX6" fmla="*/ 148970 w 6793901"/>
                  <a:gd name="connsiteY6" fmla="*/ 171513 h 3670390"/>
                  <a:gd name="connsiteX7" fmla="*/ 6787 w 6793901"/>
                  <a:gd name="connsiteY7" fmla="*/ 35968 h 3670390"/>
                  <a:gd name="connsiteX8" fmla="*/ 1923 w 6793901"/>
                  <a:gd name="connsiteY8" fmla="*/ 28909 h 3670390"/>
                  <a:gd name="connsiteX9" fmla="*/ 0 w 6793901"/>
                  <a:gd name="connsiteY9" fmla="*/ 0 h 3670390"/>
                  <a:gd name="connsiteX10" fmla="*/ 0 w 6793901"/>
                  <a:gd name="connsiteY10" fmla="*/ 26119 h 3670390"/>
                  <a:gd name="connsiteX11" fmla="*/ 1923 w 6793901"/>
                  <a:gd name="connsiteY11" fmla="*/ 28909 h 3670390"/>
                  <a:gd name="connsiteX12" fmla="*/ 3873 w 6793901"/>
                  <a:gd name="connsiteY12" fmla="*/ 29301 h 3670390"/>
                  <a:gd name="connsiteX13" fmla="*/ 593 w 6793901"/>
                  <a:gd name="connsiteY13" fmla="*/ 137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1" h="3670390">
                    <a:moveTo>
                      <a:pt x="0" y="28522"/>
                    </a:moveTo>
                    <a:lnTo>
                      <a:pt x="0" y="3670390"/>
                    </a:lnTo>
                    <a:lnTo>
                      <a:pt x="6793901" y="3670390"/>
                    </a:lnTo>
                    <a:lnTo>
                      <a:pt x="6783291" y="3652957"/>
                    </a:lnTo>
                    <a:cubicBezTo>
                      <a:pt x="6572868" y="3323394"/>
                      <a:pt x="6096037" y="2775751"/>
                      <a:pt x="5413948" y="2475331"/>
                    </a:cubicBezTo>
                    <a:cubicBezTo>
                      <a:pt x="4574454" y="2105582"/>
                      <a:pt x="2726184" y="2006034"/>
                      <a:pt x="1848688" y="1622065"/>
                    </a:cubicBezTo>
                    <a:cubicBezTo>
                      <a:pt x="971191" y="1238095"/>
                      <a:pt x="456440" y="436973"/>
                      <a:pt x="148970" y="171513"/>
                    </a:cubicBezTo>
                    <a:cubicBezTo>
                      <a:pt x="72103" y="105148"/>
                      <a:pt x="29135" y="62484"/>
                      <a:pt x="6787" y="35968"/>
                    </a:cubicBezTo>
                    <a:lnTo>
                      <a:pt x="1923" y="28909"/>
                    </a:lnTo>
                    <a:close/>
                    <a:moveTo>
                      <a:pt x="0" y="0"/>
                    </a:moveTo>
                    <a:lnTo>
                      <a:pt x="0" y="26119"/>
                    </a:lnTo>
                    <a:lnTo>
                      <a:pt x="1923" y="28909"/>
                    </a:lnTo>
                    <a:lnTo>
                      <a:pt x="3873" y="29301"/>
                    </a:lnTo>
                    <a:cubicBezTo>
                      <a:pt x="31079" y="25746"/>
                      <a:pt x="15046" y="7525"/>
                      <a:pt x="593" y="137"/>
                    </a:cubicBez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" y="3978866"/>
              <a:ext cx="12191999" cy="2879135"/>
              <a:chOff x="1" y="3978866"/>
              <a:chExt cx="12191999" cy="2879135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1" y="3978866"/>
                <a:ext cx="6713587" cy="2879135"/>
              </a:xfrm>
              <a:custGeom>
                <a:avLst/>
                <a:gdLst>
                  <a:gd name="connsiteX0" fmla="*/ 0 w 6713587"/>
                  <a:gd name="connsiteY0" fmla="*/ 0 h 2879135"/>
                  <a:gd name="connsiteX1" fmla="*/ 60127 w 6713587"/>
                  <a:gd name="connsiteY1" fmla="*/ 52556 h 2879135"/>
                  <a:gd name="connsiteX2" fmla="*/ 1601138 w 6713587"/>
                  <a:gd name="connsiteY2" fmla="*/ 1088216 h 2879135"/>
                  <a:gd name="connsiteX3" fmla="*/ 5232421 w 6713587"/>
                  <a:gd name="connsiteY3" fmla="*/ 1788951 h 2879135"/>
                  <a:gd name="connsiteX4" fmla="*/ 6706545 w 6713587"/>
                  <a:gd name="connsiteY4" fmla="*/ 2866870 h 2879135"/>
                  <a:gd name="connsiteX5" fmla="*/ 6713587 w 6713587"/>
                  <a:gd name="connsiteY5" fmla="*/ 2879135 h 2879135"/>
                  <a:gd name="connsiteX6" fmla="*/ 0 w 6713587"/>
                  <a:gd name="connsiteY6" fmla="*/ 2879135 h 287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7" h="2879135">
                    <a:moveTo>
                      <a:pt x="0" y="0"/>
                    </a:moveTo>
                    <a:lnTo>
                      <a:pt x="60127" y="52556"/>
                    </a:lnTo>
                    <a:cubicBezTo>
                      <a:pt x="383452" y="340349"/>
                      <a:pt x="867987" y="829546"/>
                      <a:pt x="1601138" y="1088216"/>
                    </a:cubicBezTo>
                    <a:cubicBezTo>
                      <a:pt x="2494884" y="1403547"/>
                      <a:pt x="4377382" y="1485299"/>
                      <a:pt x="5232421" y="1788951"/>
                    </a:cubicBezTo>
                    <a:cubicBezTo>
                      <a:pt x="6034022" y="2073625"/>
                      <a:pt x="6557288" y="2628602"/>
                      <a:pt x="6706545" y="2866870"/>
                    </a:cubicBezTo>
                    <a:lnTo>
                      <a:pt x="6713587" y="2879135"/>
                    </a:lnTo>
                    <a:lnTo>
                      <a:pt x="0" y="2879135"/>
                    </a:ln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任意多边形 26"/>
              <p:cNvSpPr/>
              <p:nvPr/>
            </p:nvSpPr>
            <p:spPr>
              <a:xfrm flipH="1">
                <a:off x="5478414" y="3978867"/>
                <a:ext cx="6713586" cy="2879133"/>
              </a:xfrm>
              <a:custGeom>
                <a:avLst/>
                <a:gdLst>
                  <a:gd name="connsiteX0" fmla="*/ 0 w 6713586"/>
                  <a:gd name="connsiteY0" fmla="*/ 0 h 2879133"/>
                  <a:gd name="connsiteX1" fmla="*/ 0 w 6713586"/>
                  <a:gd name="connsiteY1" fmla="*/ 2879133 h 2879133"/>
                  <a:gd name="connsiteX2" fmla="*/ 6713586 w 6713586"/>
                  <a:gd name="connsiteY2" fmla="*/ 2879133 h 2879133"/>
                  <a:gd name="connsiteX3" fmla="*/ 6706544 w 6713586"/>
                  <a:gd name="connsiteY3" fmla="*/ 2866868 h 2879133"/>
                  <a:gd name="connsiteX4" fmla="*/ 5232420 w 6713586"/>
                  <a:gd name="connsiteY4" fmla="*/ 1788949 h 2879133"/>
                  <a:gd name="connsiteX5" fmla="*/ 1601136 w 6713586"/>
                  <a:gd name="connsiteY5" fmla="*/ 1088214 h 2879133"/>
                  <a:gd name="connsiteX6" fmla="*/ 60125 w 6713586"/>
                  <a:gd name="connsiteY6" fmla="*/ 52554 h 287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6" h="2879133">
                    <a:moveTo>
                      <a:pt x="0" y="0"/>
                    </a:moveTo>
                    <a:lnTo>
                      <a:pt x="0" y="2879133"/>
                    </a:lnTo>
                    <a:lnTo>
                      <a:pt x="6713586" y="2879133"/>
                    </a:lnTo>
                    <a:lnTo>
                      <a:pt x="6706544" y="2866868"/>
                    </a:lnTo>
                    <a:cubicBezTo>
                      <a:pt x="6557287" y="2628600"/>
                      <a:pt x="6034020" y="2073623"/>
                      <a:pt x="5232420" y="1788949"/>
                    </a:cubicBezTo>
                    <a:cubicBezTo>
                      <a:pt x="4377380" y="1485297"/>
                      <a:pt x="2494882" y="1403545"/>
                      <a:pt x="1601136" y="1088214"/>
                    </a:cubicBezTo>
                    <a:cubicBezTo>
                      <a:pt x="867985" y="829544"/>
                      <a:pt x="383450" y="340347"/>
                      <a:pt x="60125" y="525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</p:grpSp>
      <p:pic>
        <p:nvPicPr>
          <p:cNvPr id="13" name="图片 -2147481912" descr="16ac4b97435599490e13c0069bb1a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711" name="Text 0"/>
          <p:cNvSpPr/>
          <p:nvPr/>
        </p:nvSpPr>
        <p:spPr>
          <a:xfrm>
            <a:off x="622813" y="73152"/>
            <a:ext cx="2048636" cy="509270"/>
          </a:xfrm>
          <a:prstGeom prst="rect">
            <a:avLst/>
          </a:prstGeom>
          <a:noFill/>
        </p:spPr>
        <p:txBody>
          <a:bodyPr wrap="square" lIns="169333" tIns="169333" rIns="169333" bIns="169333" rtlCol="0" anchor="t">
            <a:spAutoFit/>
          </a:bodyPr>
          <a:p>
            <a:pPr marL="0" indent="0">
              <a:lnSpc>
                <a:spcPct val="800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pitchFamily="34" charset="-120"/>
              </a:rPr>
              <a:t>个性化香氛产品</a:t>
            </a:r>
            <a:endParaRPr lang="en-US" sz="2000" dirty="0"/>
          </a:p>
        </p:txBody>
      </p:sp>
      <p:sp>
        <p:nvSpPr>
          <p:cNvPr id="1048712" name="Shape 1"/>
          <p:cNvSpPr/>
          <p:nvPr/>
        </p:nvSpPr>
        <p:spPr>
          <a:xfrm>
            <a:off x="720801" y="548640"/>
            <a:ext cx="11125379" cy="0"/>
          </a:xfrm>
          <a:custGeom>
            <a:avLst/>
            <a:gdLst/>
            <a:ahLst/>
            <a:cxnLst/>
            <a:rect l="l" t="t" r="r" b="b"/>
            <a:pathLst>
              <a:path w="8344034">
                <a:moveTo>
                  <a:pt x="8344034" y="0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rgbClr val="FF5925">
                <a:alpha val="59000"/>
              </a:srgbClr>
            </a:solidFill>
            <a:prstDash val="solid"/>
            <a:headEnd type="none"/>
            <a:tailEnd type="none"/>
          </a:ln>
        </p:spPr>
      </p:sp>
      <p:sp>
        <p:nvSpPr>
          <p:cNvPr id="1048713" name="Shape 2"/>
          <p:cNvSpPr/>
          <p:nvPr/>
        </p:nvSpPr>
        <p:spPr>
          <a:xfrm>
            <a:off x="226253" y="164271"/>
            <a:ext cx="420945" cy="420945"/>
          </a:xfrm>
          <a:custGeom>
            <a:avLst/>
            <a:gdLst/>
            <a:ahLst/>
            <a:cxnLst/>
            <a:rect l="l" t="t" r="r" b="b"/>
            <a:pathLst>
              <a:path w="315709" h="315709">
                <a:moveTo>
                  <a:pt x="157854" y="0"/>
                </a:moveTo>
                <a:lnTo>
                  <a:pt x="0" y="157854"/>
                </a:lnTo>
                <a:lnTo>
                  <a:pt x="157854" y="315709"/>
                </a:lnTo>
                <a:lnTo>
                  <a:pt x="315709" y="157854"/>
                </a:lnTo>
                <a:lnTo>
                  <a:pt x="157854" y="0"/>
                </a:lnTo>
                <a:close/>
              </a:path>
            </a:pathLst>
          </a:custGeom>
          <a:solidFill>
            <a:srgbClr val="FF5925"/>
          </a:solidFill>
        </p:spPr>
      </p:sp>
      <p:sp>
        <p:nvSpPr>
          <p:cNvPr id="1048714" name="Shape 3"/>
          <p:cNvSpPr/>
          <p:nvPr/>
        </p:nvSpPr>
        <p:spPr>
          <a:xfrm>
            <a:off x="11646735" y="139887"/>
            <a:ext cx="420945" cy="420945"/>
          </a:xfrm>
          <a:custGeom>
            <a:avLst/>
            <a:gdLst/>
            <a:ahLst/>
            <a:cxnLst/>
            <a:rect l="l" t="t" r="r" b="b"/>
            <a:pathLst>
              <a:path w="315709" h="315709">
                <a:moveTo>
                  <a:pt x="157854" y="0"/>
                </a:moveTo>
                <a:lnTo>
                  <a:pt x="0" y="157854"/>
                </a:lnTo>
                <a:lnTo>
                  <a:pt x="157854" y="315709"/>
                </a:lnTo>
                <a:lnTo>
                  <a:pt x="315709" y="157854"/>
                </a:lnTo>
                <a:lnTo>
                  <a:pt x="157854" y="0"/>
                </a:lnTo>
                <a:close/>
              </a:path>
            </a:pathLst>
          </a:custGeom>
          <a:solidFill>
            <a:srgbClr val="FF5925">
              <a:alpha val="59000"/>
            </a:srgbClr>
          </a:solidFill>
        </p:spPr>
      </p:sp>
      <p:sp>
        <p:nvSpPr>
          <p:cNvPr id="1048720" name="Shape 9"/>
          <p:cNvSpPr/>
          <p:nvPr/>
        </p:nvSpPr>
        <p:spPr>
          <a:xfrm>
            <a:off x="2180720" y="3197516"/>
            <a:ext cx="3684693" cy="1878471"/>
          </a:xfrm>
          <a:custGeom>
            <a:avLst/>
            <a:gdLst/>
            <a:ahLst/>
            <a:cxnLst/>
            <a:rect l="l" t="t" r="r" b="b"/>
            <a:pathLst>
              <a:path w="2763520" h="1408853">
                <a:moveTo>
                  <a:pt x="0" y="0"/>
                </a:moveTo>
                <a:lnTo>
                  <a:pt x="2763520" y="0"/>
                </a:lnTo>
                <a:lnTo>
                  <a:pt x="2763520" y="1408853"/>
                </a:lnTo>
                <a:lnTo>
                  <a:pt x="0" y="1408853"/>
                </a:lnTo>
                <a:close/>
              </a:path>
            </a:pathLst>
          </a:custGeom>
          <a:solidFill>
            <a:srgbClr val="FFFFFF"/>
          </a:solidFill>
        </p:spPr>
      </p:sp>
      <p:pic>
        <p:nvPicPr>
          <p:cNvPr id="2097175" name="Image 0" descr="/www/wwwroot/ppt/cache/2024-2-5-23/PGUlQnAlTn/1711121959807 - RY6yT7Q_Z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09" y="2412219"/>
            <a:ext cx="399513" cy="343840"/>
          </a:xfrm>
          <a:prstGeom prst="rect">
            <a:avLst/>
          </a:prstGeom>
        </p:spPr>
      </p:pic>
      <p:sp>
        <p:nvSpPr>
          <p:cNvPr id="1048725" name="Text 14"/>
          <p:cNvSpPr/>
          <p:nvPr/>
        </p:nvSpPr>
        <p:spPr>
          <a:xfrm>
            <a:off x="3880156" y="964617"/>
            <a:ext cx="514773" cy="669925"/>
          </a:xfrm>
          <a:prstGeom prst="rect">
            <a:avLst/>
          </a:prstGeom>
          <a:noFill/>
        </p:spPr>
        <p:txBody>
          <a:bodyPr wrap="square" lIns="169333" tIns="169333" rIns="169333" bIns="169333" rtlCol="0" anchor="t">
            <a:spAutoFit/>
          </a:bodyPr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pitchFamily="34" charset="-120"/>
              </a:rPr>
              <a:t>1</a:t>
            </a:r>
            <a:endParaRPr lang="en-US" sz="2000" dirty="0"/>
          </a:p>
        </p:txBody>
      </p:sp>
      <p:sp>
        <p:nvSpPr>
          <p:cNvPr id="1048727" name="Text 16"/>
          <p:cNvSpPr/>
          <p:nvPr/>
        </p:nvSpPr>
        <p:spPr>
          <a:xfrm>
            <a:off x="7730262" y="4985532"/>
            <a:ext cx="514773" cy="669925"/>
          </a:xfrm>
          <a:prstGeom prst="rect">
            <a:avLst/>
          </a:prstGeom>
          <a:noFill/>
        </p:spPr>
        <p:txBody>
          <a:bodyPr wrap="square" lIns="169333" tIns="169333" rIns="169333" bIns="169333" rtlCol="0" anchor="t">
            <a:spAutoFit/>
          </a:bodyPr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pitchFamily="34" charset="-120"/>
              </a:rPr>
              <a:t>2</a:t>
            </a:r>
            <a:endParaRPr lang="en-US" sz="2000" dirty="0"/>
          </a:p>
        </p:txBody>
      </p:sp>
      <p:grpSp>
        <p:nvGrpSpPr>
          <p:cNvPr id="41" name="组合 40"/>
          <p:cNvGrpSpPr/>
          <p:nvPr/>
        </p:nvGrpSpPr>
        <p:grpSpPr>
          <a:xfrm>
            <a:off x="324485" y="787400"/>
            <a:ext cx="1549400" cy="569595"/>
            <a:chOff x="397565" y="344556"/>
            <a:chExt cx="2234584" cy="569844"/>
          </a:xfrm>
        </p:grpSpPr>
        <p:sp>
          <p:nvSpPr>
            <p:cNvPr id="42" name="单圆角矩形 41"/>
            <p:cNvSpPr/>
            <p:nvPr/>
          </p:nvSpPr>
          <p:spPr>
            <a:xfrm flipV="1">
              <a:off x="503583" y="344556"/>
              <a:ext cx="2128566" cy="569843"/>
            </a:xfrm>
            <a:prstGeom prst="round1Rect">
              <a:avLst/>
            </a:prstGeom>
            <a:solidFill>
              <a:srgbClr val="FBBD0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77800" dir="2100000" sx="94000" sy="94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p3d prstMaterial="plastic"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3" name="单圆角矩形 42"/>
            <p:cNvSpPr/>
            <p:nvPr/>
          </p:nvSpPr>
          <p:spPr>
            <a:xfrm flipV="1">
              <a:off x="397565" y="344557"/>
              <a:ext cx="2173356" cy="569843"/>
            </a:xfrm>
            <a:prstGeom prst="round1Rect">
              <a:avLst/>
            </a:prstGeom>
            <a:gradFill flip="none" rotWithShape="1">
              <a:gsLst>
                <a:gs pos="100000">
                  <a:srgbClr val="0D46A6"/>
                </a:gs>
                <a:gs pos="0">
                  <a:srgbClr val="115BD7"/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  <a:sp3d prstMaterial="plastic"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97565" y="398644"/>
              <a:ext cx="2173356" cy="460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  <a:defRPr/>
              </a:pPr>
              <a:r>
                <a:rPr lang="zh-CN" altLang="en-US" sz="2400" smtClean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+mn-ea"/>
                </a:rPr>
                <a:t>技术保障</a:t>
              </a:r>
              <a:endParaRPr lang="zh-CN" altLang="en-US" sz="240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endParaRPr>
            </a:p>
          </p:txBody>
        </p:sp>
      </p:grpSp>
      <p:pic>
        <p:nvPicPr>
          <p:cNvPr id="2" name="图片 1" descr="_cgi-bin_mmwebwx-bin_webwxgetmsgimg__&amp;MsgID=419195739949566974&amp;skey=@crypt_d83597cf_cd564b05ce832e90fa15200b0faf3195&amp;mmweb_appid=wx_webfilehelpe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885" y="737870"/>
            <a:ext cx="3704590" cy="4247515"/>
          </a:xfrm>
          <a:prstGeom prst="rect">
            <a:avLst/>
          </a:prstGeom>
        </p:spPr>
      </p:pic>
      <p:pic>
        <p:nvPicPr>
          <p:cNvPr id="3" name="图片 2" descr="_cgi-bin_mmwebwx-bin_webwxgetmsgimg__&amp;MsgID=4854275598404866563&amp;skey=@crypt_d83597cf_cd564b05ce832e90fa15200b0faf3195&amp;mmweb_appid=wx_webfilehelp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490" y="821690"/>
            <a:ext cx="3092450" cy="42538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93900" y="5075555"/>
            <a:ext cx="2806700" cy="105473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Char char="•"/>
            </a:pPr>
            <a:r>
              <a:rPr lang="zh-CN" altLang="en-US" sz="1600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有做类似课题积累经验，</a:t>
            </a:r>
            <a:r>
              <a:rPr lang="en-US" altLang="en-US" sz="1600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为我们的研发提供了坚实的技术保障。</a:t>
            </a:r>
            <a:endParaRPr lang="en-US" altLang="en-US" sz="1600" b="0" i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63790" y="5075555"/>
            <a:ext cx="3625215" cy="7708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Char char="•"/>
            </a:pPr>
            <a:r>
              <a:rPr lang="en-US" altLang="en-US" sz="1600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展示与公司的研发合作协议的关键条款和合作内容。通过与公司的紧密合作，我们将共同推动</a:t>
            </a:r>
            <a:r>
              <a:rPr lang="zh-CN" altLang="en-US" sz="1600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设备</a:t>
            </a:r>
            <a:r>
              <a:rPr lang="en-US" altLang="en-US" sz="1600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研发和应用，实现互利共赢。</a:t>
            </a:r>
            <a:endParaRPr lang="en-US" altLang="en-US" sz="1600" b="0" i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13"/>
          <p:cNvSpPr/>
          <p:nvPr/>
        </p:nvSpPr>
        <p:spPr>
          <a:xfrm flipH="1">
            <a:off x="297180" y="0"/>
            <a:ext cx="5465251" cy="6858000"/>
          </a:xfrm>
          <a:custGeom>
            <a:avLst/>
            <a:gdLst>
              <a:gd name="connsiteX0" fmla="*/ 562872 w 5465251"/>
              <a:gd name="connsiteY0" fmla="*/ 0 h 6858000"/>
              <a:gd name="connsiteX1" fmla="*/ 5465251 w 5465251"/>
              <a:gd name="connsiteY1" fmla="*/ 0 h 6858000"/>
              <a:gd name="connsiteX2" fmla="*/ 5465251 w 5465251"/>
              <a:gd name="connsiteY2" fmla="*/ 6858000 h 6858000"/>
              <a:gd name="connsiteX3" fmla="*/ 3066327 w 5465251"/>
              <a:gd name="connsiteY3" fmla="*/ 6858000 h 6858000"/>
              <a:gd name="connsiteX4" fmla="*/ 3056609 w 5465251"/>
              <a:gd name="connsiteY4" fmla="*/ 6852679 h 6858000"/>
              <a:gd name="connsiteX5" fmla="*/ 2305099 w 5465251"/>
              <a:gd name="connsiteY5" fmla="*/ 6144994 h 6858000"/>
              <a:gd name="connsiteX6" fmla="*/ 2173298 w 5465251"/>
              <a:gd name="connsiteY6" fmla="*/ 2964883 h 6858000"/>
              <a:gd name="connsiteX7" fmla="*/ 71 w 5465251"/>
              <a:gd name="connsiteY7" fmla="*/ 985434 h 6858000"/>
              <a:gd name="connsiteX8" fmla="*/ 530964 w 5465251"/>
              <a:gd name="connsiteY8" fmla="*/ 24543 h 6858000"/>
              <a:gd name="connsiteX9" fmla="*/ 562872 w 5465251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65251" h="6858000">
                <a:moveTo>
                  <a:pt x="562872" y="0"/>
                </a:moveTo>
                <a:lnTo>
                  <a:pt x="5465251" y="0"/>
                </a:lnTo>
                <a:lnTo>
                  <a:pt x="5465251" y="6858000"/>
                </a:lnTo>
                <a:lnTo>
                  <a:pt x="3066327" y="6858000"/>
                </a:lnTo>
                <a:lnTo>
                  <a:pt x="3056609" y="6852679"/>
                </a:lnTo>
                <a:cubicBezTo>
                  <a:pt x="2787734" y="6687750"/>
                  <a:pt x="2531826" y="6457065"/>
                  <a:pt x="2305099" y="6144994"/>
                </a:cubicBezTo>
                <a:cubicBezTo>
                  <a:pt x="995807" y="4458376"/>
                  <a:pt x="2557469" y="3824809"/>
                  <a:pt x="2173298" y="2964883"/>
                </a:cubicBezTo>
                <a:cubicBezTo>
                  <a:pt x="1789127" y="2104958"/>
                  <a:pt x="-12984" y="3115889"/>
                  <a:pt x="71" y="985434"/>
                </a:cubicBezTo>
                <a:cubicBezTo>
                  <a:pt x="92303" y="553876"/>
                  <a:pt x="276809" y="243693"/>
                  <a:pt x="530964" y="24543"/>
                </a:cubicBezTo>
                <a:lnTo>
                  <a:pt x="562872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85000"/>
                  <a:alpha val="28000"/>
                </a:schemeClr>
              </a:gs>
            </a:gsLst>
            <a:lin ang="5400000" scaled="1"/>
          </a:gra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pic>
        <p:nvPicPr>
          <p:cNvPr id="25" name="PA-Graphic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17184488" flipH="1">
            <a:off x="3237925" y="4153987"/>
            <a:ext cx="1305174" cy="820214"/>
          </a:xfrm>
          <a:prstGeom prst="rect">
            <a:avLst/>
          </a:prstGeom>
          <a:effectLst>
            <a:outerShdw blurRad="254000" dist="101600" dir="5400000" algn="ctr" rotWithShape="0">
              <a:srgbClr val="FF9700">
                <a:alpha val="23000"/>
              </a:srgbClr>
            </a:outerShdw>
          </a:effectLst>
        </p:spPr>
      </p:pic>
      <p:sp>
        <p:nvSpPr>
          <p:cNvPr id="26" name="PA-椭圆 3"/>
          <p:cNvSpPr/>
          <p:nvPr>
            <p:custDataLst>
              <p:tags r:id="rId3"/>
            </p:custDataLst>
          </p:nvPr>
        </p:nvSpPr>
        <p:spPr>
          <a:xfrm rot="20259104">
            <a:off x="3747357" y="5475286"/>
            <a:ext cx="151177" cy="318084"/>
          </a:xfrm>
          <a:prstGeom prst="ellipse">
            <a:avLst/>
          </a:prstGeom>
          <a:solidFill>
            <a:srgbClr val="FF97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7" name="PA-Freeform: Shape 71"/>
          <p:cNvSpPr/>
          <p:nvPr>
            <p:custDataLst>
              <p:tags r:id="rId4"/>
            </p:custDataLst>
          </p:nvPr>
        </p:nvSpPr>
        <p:spPr>
          <a:xfrm rot="18618023" flipV="1">
            <a:off x="11167788" y="5421502"/>
            <a:ext cx="2668378" cy="2474577"/>
          </a:xfrm>
          <a:custGeom>
            <a:avLst/>
            <a:gdLst>
              <a:gd name="connsiteX0" fmla="*/ 169643 w 3522865"/>
              <a:gd name="connsiteY0" fmla="*/ 1030958 h 2484348"/>
              <a:gd name="connsiteX1" fmla="*/ 2684243 w 3522865"/>
              <a:gd name="connsiteY1" fmla="*/ 2258 h 2484348"/>
              <a:gd name="connsiteX2" fmla="*/ 3522443 w 3522865"/>
              <a:gd name="connsiteY2" fmla="*/ 1316708 h 2484348"/>
              <a:gd name="connsiteX3" fmla="*/ 2779493 w 3522865"/>
              <a:gd name="connsiteY3" fmla="*/ 2478758 h 2484348"/>
              <a:gd name="connsiteX4" fmla="*/ 1579343 w 3522865"/>
              <a:gd name="connsiteY4" fmla="*/ 1773908 h 2484348"/>
              <a:gd name="connsiteX5" fmla="*/ 379193 w 3522865"/>
              <a:gd name="connsiteY5" fmla="*/ 2154908 h 2484348"/>
              <a:gd name="connsiteX6" fmla="*/ 169643 w 3522865"/>
              <a:gd name="connsiteY6" fmla="*/ 1030958 h 2484348"/>
              <a:gd name="connsiteX0-1" fmla="*/ 158936 w 3514183"/>
              <a:gd name="connsiteY0-2" fmla="*/ 433349 h 1886739"/>
              <a:gd name="connsiteX1-3" fmla="*/ 2528756 w 3514183"/>
              <a:gd name="connsiteY1-4" fmla="*/ 6629 h 1886739"/>
              <a:gd name="connsiteX2-5" fmla="*/ 3511736 w 3514183"/>
              <a:gd name="connsiteY2-6" fmla="*/ 719099 h 1886739"/>
              <a:gd name="connsiteX3-7" fmla="*/ 2768786 w 3514183"/>
              <a:gd name="connsiteY3-8" fmla="*/ 1881149 h 1886739"/>
              <a:gd name="connsiteX4-9" fmla="*/ 1568636 w 3514183"/>
              <a:gd name="connsiteY4-10" fmla="*/ 1176299 h 1886739"/>
              <a:gd name="connsiteX5-11" fmla="*/ 368486 w 3514183"/>
              <a:gd name="connsiteY5-12" fmla="*/ 1557299 h 1886739"/>
              <a:gd name="connsiteX6-13" fmla="*/ 158936 w 3514183"/>
              <a:gd name="connsiteY6-14" fmla="*/ 433349 h 1886739"/>
              <a:gd name="connsiteX0-15" fmla="*/ 165698 w 3519490"/>
              <a:gd name="connsiteY0-16" fmla="*/ 1061364 h 2514754"/>
              <a:gd name="connsiteX1-17" fmla="*/ 2626958 w 3519490"/>
              <a:gd name="connsiteY1-18" fmla="*/ 2184 h 2514754"/>
              <a:gd name="connsiteX2-19" fmla="*/ 3518498 w 3519490"/>
              <a:gd name="connsiteY2-20" fmla="*/ 1347114 h 2514754"/>
              <a:gd name="connsiteX3-21" fmla="*/ 2775548 w 3519490"/>
              <a:gd name="connsiteY3-22" fmla="*/ 2509164 h 2514754"/>
              <a:gd name="connsiteX4-23" fmla="*/ 1575398 w 3519490"/>
              <a:gd name="connsiteY4-24" fmla="*/ 1804314 h 2514754"/>
              <a:gd name="connsiteX5-25" fmla="*/ 375248 w 3519490"/>
              <a:gd name="connsiteY5-26" fmla="*/ 2185314 h 2514754"/>
              <a:gd name="connsiteX6-27" fmla="*/ 165698 w 3519490"/>
              <a:gd name="connsiteY6-28" fmla="*/ 1061364 h 2514754"/>
              <a:gd name="connsiteX0-29" fmla="*/ 165698 w 3519490"/>
              <a:gd name="connsiteY0-30" fmla="*/ 1110091 h 2563481"/>
              <a:gd name="connsiteX1-31" fmla="*/ 2626958 w 3519490"/>
              <a:gd name="connsiteY1-32" fmla="*/ 50911 h 2563481"/>
              <a:gd name="connsiteX2-33" fmla="*/ 3518498 w 3519490"/>
              <a:gd name="connsiteY2-34" fmla="*/ 1395841 h 2563481"/>
              <a:gd name="connsiteX3-35" fmla="*/ 2775548 w 3519490"/>
              <a:gd name="connsiteY3-36" fmla="*/ 2557891 h 2563481"/>
              <a:gd name="connsiteX4-37" fmla="*/ 1575398 w 3519490"/>
              <a:gd name="connsiteY4-38" fmla="*/ 1853041 h 2563481"/>
              <a:gd name="connsiteX5-39" fmla="*/ 375248 w 3519490"/>
              <a:gd name="connsiteY5-40" fmla="*/ 2234041 h 2563481"/>
              <a:gd name="connsiteX6-41" fmla="*/ 165698 w 3519490"/>
              <a:gd name="connsiteY6-42" fmla="*/ 1110091 h 2563481"/>
              <a:gd name="connsiteX0-43" fmla="*/ 162317 w 3516109"/>
              <a:gd name="connsiteY0-44" fmla="*/ 1118578 h 2571968"/>
              <a:gd name="connsiteX1-45" fmla="*/ 2623577 w 3516109"/>
              <a:gd name="connsiteY1-46" fmla="*/ 59398 h 2571968"/>
              <a:gd name="connsiteX2-47" fmla="*/ 3515117 w 3516109"/>
              <a:gd name="connsiteY2-48" fmla="*/ 1404328 h 2571968"/>
              <a:gd name="connsiteX3-49" fmla="*/ 2772167 w 3516109"/>
              <a:gd name="connsiteY3-50" fmla="*/ 2566378 h 2571968"/>
              <a:gd name="connsiteX4-51" fmla="*/ 1572017 w 3516109"/>
              <a:gd name="connsiteY4-52" fmla="*/ 1861528 h 2571968"/>
              <a:gd name="connsiteX5-53" fmla="*/ 371867 w 3516109"/>
              <a:gd name="connsiteY5-54" fmla="*/ 2242528 h 2571968"/>
              <a:gd name="connsiteX6-55" fmla="*/ 162317 w 3516109"/>
              <a:gd name="connsiteY6-56" fmla="*/ 1118578 h 2571968"/>
              <a:gd name="connsiteX0-57" fmla="*/ 139541 w 3493333"/>
              <a:gd name="connsiteY0-58" fmla="*/ 1109787 h 2563177"/>
              <a:gd name="connsiteX1-59" fmla="*/ 2600801 w 3493333"/>
              <a:gd name="connsiteY1-60" fmla="*/ 50607 h 2563177"/>
              <a:gd name="connsiteX2-61" fmla="*/ 3492341 w 3493333"/>
              <a:gd name="connsiteY2-62" fmla="*/ 1395537 h 2563177"/>
              <a:gd name="connsiteX3-63" fmla="*/ 2749391 w 3493333"/>
              <a:gd name="connsiteY3-64" fmla="*/ 2557587 h 2563177"/>
              <a:gd name="connsiteX4-65" fmla="*/ 1549241 w 3493333"/>
              <a:gd name="connsiteY4-66" fmla="*/ 1852737 h 2563177"/>
              <a:gd name="connsiteX5-67" fmla="*/ 440531 w 3493333"/>
              <a:gd name="connsiteY5-68" fmla="*/ 2188017 h 2563177"/>
              <a:gd name="connsiteX6-69" fmla="*/ 139541 w 3493333"/>
              <a:gd name="connsiteY6-70" fmla="*/ 1109787 h 2563177"/>
              <a:gd name="connsiteX0-71" fmla="*/ 163892 w 3517684"/>
              <a:gd name="connsiteY0-72" fmla="*/ 1109787 h 2563177"/>
              <a:gd name="connsiteX1-73" fmla="*/ 2625152 w 3517684"/>
              <a:gd name="connsiteY1-74" fmla="*/ 50607 h 2563177"/>
              <a:gd name="connsiteX2-75" fmla="*/ 3516692 w 3517684"/>
              <a:gd name="connsiteY2-76" fmla="*/ 1395537 h 2563177"/>
              <a:gd name="connsiteX3-77" fmla="*/ 2773742 w 3517684"/>
              <a:gd name="connsiteY3-78" fmla="*/ 2557587 h 2563177"/>
              <a:gd name="connsiteX4-79" fmla="*/ 1573592 w 3517684"/>
              <a:gd name="connsiteY4-80" fmla="*/ 1852737 h 2563177"/>
              <a:gd name="connsiteX5-81" fmla="*/ 464882 w 3517684"/>
              <a:gd name="connsiteY5-82" fmla="*/ 2188017 h 2563177"/>
              <a:gd name="connsiteX6-83" fmla="*/ 163892 w 3517684"/>
              <a:gd name="connsiteY6-84" fmla="*/ 1109787 h 2563177"/>
              <a:gd name="connsiteX0-85" fmla="*/ 82749 w 3436541"/>
              <a:gd name="connsiteY0-86" fmla="*/ 1110091 h 2563481"/>
              <a:gd name="connsiteX1-87" fmla="*/ 2544009 w 3436541"/>
              <a:gd name="connsiteY1-88" fmla="*/ 50911 h 2563481"/>
              <a:gd name="connsiteX2-89" fmla="*/ 3435549 w 3436541"/>
              <a:gd name="connsiteY2-90" fmla="*/ 1395841 h 2563481"/>
              <a:gd name="connsiteX3-91" fmla="*/ 2692599 w 3436541"/>
              <a:gd name="connsiteY3-92" fmla="*/ 2557891 h 2563481"/>
              <a:gd name="connsiteX4-93" fmla="*/ 1492449 w 3436541"/>
              <a:gd name="connsiteY4-94" fmla="*/ 1853041 h 2563481"/>
              <a:gd name="connsiteX5-95" fmla="*/ 383739 w 3436541"/>
              <a:gd name="connsiteY5-96" fmla="*/ 2188321 h 2563481"/>
              <a:gd name="connsiteX6-97" fmla="*/ 82749 w 3436541"/>
              <a:gd name="connsiteY6-98" fmla="*/ 1110091 h 2563481"/>
              <a:gd name="connsiteX0-99" fmla="*/ 57039 w 3410900"/>
              <a:gd name="connsiteY0-100" fmla="*/ 1110091 h 2562627"/>
              <a:gd name="connsiteX1-101" fmla="*/ 2518299 w 3410900"/>
              <a:gd name="connsiteY1-102" fmla="*/ 50911 h 2562627"/>
              <a:gd name="connsiteX2-103" fmla="*/ 3409839 w 3410900"/>
              <a:gd name="connsiteY2-104" fmla="*/ 1395841 h 2562627"/>
              <a:gd name="connsiteX3-105" fmla="*/ 2666889 w 3410900"/>
              <a:gd name="connsiteY3-106" fmla="*/ 2557891 h 2562627"/>
              <a:gd name="connsiteX4-107" fmla="*/ 1283859 w 3410900"/>
              <a:gd name="connsiteY4-108" fmla="*/ 1822561 h 2562627"/>
              <a:gd name="connsiteX5-109" fmla="*/ 358029 w 3410900"/>
              <a:gd name="connsiteY5-110" fmla="*/ 2188321 h 2562627"/>
              <a:gd name="connsiteX6-111" fmla="*/ 57039 w 3410900"/>
              <a:gd name="connsiteY6-112" fmla="*/ 1110091 h 2562627"/>
              <a:gd name="connsiteX0-113" fmla="*/ 86841 w 3440702"/>
              <a:gd name="connsiteY0-114" fmla="*/ 1110091 h 2562627"/>
              <a:gd name="connsiteX1-115" fmla="*/ 2548101 w 3440702"/>
              <a:gd name="connsiteY1-116" fmla="*/ 50911 h 2562627"/>
              <a:gd name="connsiteX2-117" fmla="*/ 3439641 w 3440702"/>
              <a:gd name="connsiteY2-118" fmla="*/ 1395841 h 2562627"/>
              <a:gd name="connsiteX3-119" fmla="*/ 2696691 w 3440702"/>
              <a:gd name="connsiteY3-120" fmla="*/ 2557891 h 2562627"/>
              <a:gd name="connsiteX4-121" fmla="*/ 1313661 w 3440702"/>
              <a:gd name="connsiteY4-122" fmla="*/ 1822561 h 2562627"/>
              <a:gd name="connsiteX5-123" fmla="*/ 387831 w 3440702"/>
              <a:gd name="connsiteY5-124" fmla="*/ 2188321 h 2562627"/>
              <a:gd name="connsiteX6-125" fmla="*/ 86841 w 3440702"/>
              <a:gd name="connsiteY6-126" fmla="*/ 1110091 h 2562627"/>
              <a:gd name="connsiteX0-127" fmla="*/ 79129 w 3432990"/>
              <a:gd name="connsiteY0-128" fmla="*/ 1110091 h 2562627"/>
              <a:gd name="connsiteX1-129" fmla="*/ 2540389 w 3432990"/>
              <a:gd name="connsiteY1-130" fmla="*/ 50911 h 2562627"/>
              <a:gd name="connsiteX2-131" fmla="*/ 3431929 w 3432990"/>
              <a:gd name="connsiteY2-132" fmla="*/ 1395841 h 2562627"/>
              <a:gd name="connsiteX3-133" fmla="*/ 2688979 w 3432990"/>
              <a:gd name="connsiteY3-134" fmla="*/ 2557891 h 2562627"/>
              <a:gd name="connsiteX4-135" fmla="*/ 1305949 w 3432990"/>
              <a:gd name="connsiteY4-136" fmla="*/ 1822561 h 2562627"/>
              <a:gd name="connsiteX5-137" fmla="*/ 380119 w 3432990"/>
              <a:gd name="connsiteY5-138" fmla="*/ 2188321 h 2562627"/>
              <a:gd name="connsiteX6-139" fmla="*/ 79129 w 3432990"/>
              <a:gd name="connsiteY6-140" fmla="*/ 1110091 h 2562627"/>
              <a:gd name="connsiteX0-141" fmla="*/ 79129 w 3432990"/>
              <a:gd name="connsiteY0-142" fmla="*/ 1110091 h 2562043"/>
              <a:gd name="connsiteX1-143" fmla="*/ 2540389 w 3432990"/>
              <a:gd name="connsiteY1-144" fmla="*/ 50911 h 2562043"/>
              <a:gd name="connsiteX2-145" fmla="*/ 3431929 w 3432990"/>
              <a:gd name="connsiteY2-146" fmla="*/ 1395841 h 2562043"/>
              <a:gd name="connsiteX3-147" fmla="*/ 2688979 w 3432990"/>
              <a:gd name="connsiteY3-148" fmla="*/ 2557891 h 2562043"/>
              <a:gd name="connsiteX4-149" fmla="*/ 1305949 w 3432990"/>
              <a:gd name="connsiteY4-150" fmla="*/ 1822561 h 2562043"/>
              <a:gd name="connsiteX5-151" fmla="*/ 380119 w 3432990"/>
              <a:gd name="connsiteY5-152" fmla="*/ 2188321 h 2562043"/>
              <a:gd name="connsiteX6-153" fmla="*/ 79129 w 3432990"/>
              <a:gd name="connsiteY6-154" fmla="*/ 1110091 h 2562043"/>
              <a:gd name="connsiteX0-155" fmla="*/ 79129 w 3433048"/>
              <a:gd name="connsiteY0-156" fmla="*/ 1110091 h 2574990"/>
              <a:gd name="connsiteX1-157" fmla="*/ 2540389 w 3433048"/>
              <a:gd name="connsiteY1-158" fmla="*/ 50911 h 2574990"/>
              <a:gd name="connsiteX2-159" fmla="*/ 3431929 w 3433048"/>
              <a:gd name="connsiteY2-160" fmla="*/ 1395841 h 2574990"/>
              <a:gd name="connsiteX3-161" fmla="*/ 2688979 w 3433048"/>
              <a:gd name="connsiteY3-162" fmla="*/ 2557891 h 2574990"/>
              <a:gd name="connsiteX4-163" fmla="*/ 1305949 w 3433048"/>
              <a:gd name="connsiteY4-164" fmla="*/ 1822561 h 2574990"/>
              <a:gd name="connsiteX5-165" fmla="*/ 380119 w 3433048"/>
              <a:gd name="connsiteY5-166" fmla="*/ 2188321 h 2574990"/>
              <a:gd name="connsiteX6-167" fmla="*/ 79129 w 3433048"/>
              <a:gd name="connsiteY6-168" fmla="*/ 1110091 h 2574990"/>
              <a:gd name="connsiteX0-169" fmla="*/ 79129 w 3433628"/>
              <a:gd name="connsiteY0-170" fmla="*/ 1110091 h 2564852"/>
              <a:gd name="connsiteX1-171" fmla="*/ 2540389 w 3433628"/>
              <a:gd name="connsiteY1-172" fmla="*/ 50911 h 2564852"/>
              <a:gd name="connsiteX2-173" fmla="*/ 3431929 w 3433628"/>
              <a:gd name="connsiteY2-174" fmla="*/ 1395841 h 2564852"/>
              <a:gd name="connsiteX3-175" fmla="*/ 2688979 w 3433628"/>
              <a:gd name="connsiteY3-176" fmla="*/ 2557891 h 2564852"/>
              <a:gd name="connsiteX4-177" fmla="*/ 1305949 w 3433628"/>
              <a:gd name="connsiteY4-178" fmla="*/ 1822561 h 2564852"/>
              <a:gd name="connsiteX5-179" fmla="*/ 380119 w 3433628"/>
              <a:gd name="connsiteY5-180" fmla="*/ 2188321 h 2564852"/>
              <a:gd name="connsiteX6-181" fmla="*/ 79129 w 3433628"/>
              <a:gd name="connsiteY6-182" fmla="*/ 1110091 h 2564852"/>
              <a:gd name="connsiteX0-183" fmla="*/ 79129 w 3432791"/>
              <a:gd name="connsiteY0-184" fmla="*/ 1110091 h 2564852"/>
              <a:gd name="connsiteX1-185" fmla="*/ 2540389 w 3432791"/>
              <a:gd name="connsiteY1-186" fmla="*/ 50911 h 2564852"/>
              <a:gd name="connsiteX2-187" fmla="*/ 3431929 w 3432791"/>
              <a:gd name="connsiteY2-188" fmla="*/ 1395841 h 2564852"/>
              <a:gd name="connsiteX3-189" fmla="*/ 2688979 w 3432791"/>
              <a:gd name="connsiteY3-190" fmla="*/ 2557891 h 2564852"/>
              <a:gd name="connsiteX4-191" fmla="*/ 1305949 w 3432791"/>
              <a:gd name="connsiteY4-192" fmla="*/ 1822561 h 2564852"/>
              <a:gd name="connsiteX5-193" fmla="*/ 380119 w 3432791"/>
              <a:gd name="connsiteY5-194" fmla="*/ 2188321 h 2564852"/>
              <a:gd name="connsiteX6-195" fmla="*/ 79129 w 3432791"/>
              <a:gd name="connsiteY6-196" fmla="*/ 1110091 h 2564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3432791" h="2564852">
                <a:moveTo>
                  <a:pt x="79129" y="1110091"/>
                </a:moveTo>
                <a:cubicBezTo>
                  <a:pt x="256294" y="746236"/>
                  <a:pt x="1585349" y="-232934"/>
                  <a:pt x="2540389" y="50911"/>
                </a:cubicBezTo>
                <a:cubicBezTo>
                  <a:pt x="3495429" y="334756"/>
                  <a:pt x="3414784" y="901811"/>
                  <a:pt x="3431929" y="1395841"/>
                </a:cubicBezTo>
                <a:cubicBezTo>
                  <a:pt x="3449074" y="1889871"/>
                  <a:pt x="3210949" y="2463911"/>
                  <a:pt x="2688979" y="2557891"/>
                </a:cubicBezTo>
                <a:cubicBezTo>
                  <a:pt x="2167009" y="2651871"/>
                  <a:pt x="1728859" y="1762236"/>
                  <a:pt x="1305949" y="1822561"/>
                </a:cubicBezTo>
                <a:cubicBezTo>
                  <a:pt x="905899" y="1768586"/>
                  <a:pt x="729369" y="2352786"/>
                  <a:pt x="380119" y="2188321"/>
                </a:cubicBezTo>
                <a:cubicBezTo>
                  <a:pt x="30869" y="2023856"/>
                  <a:pt x="-98036" y="1473946"/>
                  <a:pt x="79129" y="1110091"/>
                </a:cubicBezTo>
                <a:close/>
              </a:path>
            </a:pathLst>
          </a:custGeom>
          <a:solidFill>
            <a:srgbClr val="FF9700"/>
          </a:solidFill>
          <a:ln w="8246" cap="flat">
            <a:noFill/>
            <a:prstDash val="solid"/>
            <a:miter/>
          </a:ln>
          <a:effectLst>
            <a:outerShdw blurRad="254000" dist="101600" dir="5400000" algn="ctr" rotWithShape="0">
              <a:srgbClr val="FF97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8" name="Freeform: Shape 13"/>
          <p:cNvSpPr/>
          <p:nvPr/>
        </p:nvSpPr>
        <p:spPr>
          <a:xfrm flipH="1">
            <a:off x="0" y="0"/>
            <a:ext cx="5465235" cy="6858000"/>
          </a:xfrm>
          <a:custGeom>
            <a:avLst/>
            <a:gdLst>
              <a:gd name="connsiteX0" fmla="*/ 562872 w 5465251"/>
              <a:gd name="connsiteY0" fmla="*/ 0 h 6858000"/>
              <a:gd name="connsiteX1" fmla="*/ 5465251 w 5465251"/>
              <a:gd name="connsiteY1" fmla="*/ 0 h 6858000"/>
              <a:gd name="connsiteX2" fmla="*/ 5465251 w 5465251"/>
              <a:gd name="connsiteY2" fmla="*/ 6858000 h 6858000"/>
              <a:gd name="connsiteX3" fmla="*/ 3066327 w 5465251"/>
              <a:gd name="connsiteY3" fmla="*/ 6858000 h 6858000"/>
              <a:gd name="connsiteX4" fmla="*/ 3056609 w 5465251"/>
              <a:gd name="connsiteY4" fmla="*/ 6852679 h 6858000"/>
              <a:gd name="connsiteX5" fmla="*/ 2305099 w 5465251"/>
              <a:gd name="connsiteY5" fmla="*/ 6144994 h 6858000"/>
              <a:gd name="connsiteX6" fmla="*/ 2173298 w 5465251"/>
              <a:gd name="connsiteY6" fmla="*/ 2964883 h 6858000"/>
              <a:gd name="connsiteX7" fmla="*/ 71 w 5465251"/>
              <a:gd name="connsiteY7" fmla="*/ 985434 h 6858000"/>
              <a:gd name="connsiteX8" fmla="*/ 530964 w 5465251"/>
              <a:gd name="connsiteY8" fmla="*/ 24543 h 6858000"/>
              <a:gd name="connsiteX9" fmla="*/ 562872 w 5465251"/>
              <a:gd name="connsiteY9" fmla="*/ 0 h 6858000"/>
              <a:gd name="connsiteX0-1" fmla="*/ 562857 w 5465236"/>
              <a:gd name="connsiteY0-2" fmla="*/ 0 h 6858000"/>
              <a:gd name="connsiteX1-3" fmla="*/ 5465236 w 5465236"/>
              <a:gd name="connsiteY1-4" fmla="*/ 0 h 6858000"/>
              <a:gd name="connsiteX2-5" fmla="*/ 5465236 w 5465236"/>
              <a:gd name="connsiteY2-6" fmla="*/ 6858000 h 6858000"/>
              <a:gd name="connsiteX3-7" fmla="*/ 3066312 w 5465236"/>
              <a:gd name="connsiteY3-8" fmla="*/ 6858000 h 6858000"/>
              <a:gd name="connsiteX4-9" fmla="*/ 3056594 w 5465236"/>
              <a:gd name="connsiteY4-10" fmla="*/ 6852679 h 6858000"/>
              <a:gd name="connsiteX5-11" fmla="*/ 2305084 w 5465236"/>
              <a:gd name="connsiteY5-12" fmla="*/ 6144994 h 6858000"/>
              <a:gd name="connsiteX6-13" fmla="*/ 2654547 w 5465236"/>
              <a:gd name="connsiteY6-14" fmla="*/ 2926382 h 6858000"/>
              <a:gd name="connsiteX7-15" fmla="*/ 56 w 5465236"/>
              <a:gd name="connsiteY7-16" fmla="*/ 985434 h 6858000"/>
              <a:gd name="connsiteX8-17" fmla="*/ 530949 w 5465236"/>
              <a:gd name="connsiteY8-18" fmla="*/ 24543 h 6858000"/>
              <a:gd name="connsiteX9-19" fmla="*/ 562857 w 5465236"/>
              <a:gd name="connsiteY9-20" fmla="*/ 0 h 6858000"/>
              <a:gd name="connsiteX0-21" fmla="*/ 562857 w 5465236"/>
              <a:gd name="connsiteY0-22" fmla="*/ 0 h 6858000"/>
              <a:gd name="connsiteX1-23" fmla="*/ 5465236 w 5465236"/>
              <a:gd name="connsiteY1-24" fmla="*/ 0 h 6858000"/>
              <a:gd name="connsiteX2-25" fmla="*/ 5465236 w 5465236"/>
              <a:gd name="connsiteY2-26" fmla="*/ 6858000 h 6858000"/>
              <a:gd name="connsiteX3-27" fmla="*/ 3066312 w 5465236"/>
              <a:gd name="connsiteY3-28" fmla="*/ 6858000 h 6858000"/>
              <a:gd name="connsiteX4-29" fmla="*/ 3056594 w 5465236"/>
              <a:gd name="connsiteY4-30" fmla="*/ 6852679 h 6858000"/>
              <a:gd name="connsiteX5-31" fmla="*/ 2439838 w 5465236"/>
              <a:gd name="connsiteY5-32" fmla="*/ 6135368 h 6858000"/>
              <a:gd name="connsiteX6-33" fmla="*/ 2654547 w 5465236"/>
              <a:gd name="connsiteY6-34" fmla="*/ 2926382 h 6858000"/>
              <a:gd name="connsiteX7-35" fmla="*/ 56 w 5465236"/>
              <a:gd name="connsiteY7-36" fmla="*/ 985434 h 6858000"/>
              <a:gd name="connsiteX8-37" fmla="*/ 530949 w 5465236"/>
              <a:gd name="connsiteY8-38" fmla="*/ 24543 h 6858000"/>
              <a:gd name="connsiteX9-39" fmla="*/ 562857 w 5465236"/>
              <a:gd name="connsiteY9-40" fmla="*/ 0 h 6858000"/>
              <a:gd name="connsiteX0-41" fmla="*/ 562857 w 5465236"/>
              <a:gd name="connsiteY0-42" fmla="*/ 0 h 6858000"/>
              <a:gd name="connsiteX1-43" fmla="*/ 5465236 w 5465236"/>
              <a:gd name="connsiteY1-44" fmla="*/ 0 h 6858000"/>
              <a:gd name="connsiteX2-45" fmla="*/ 5465236 w 5465236"/>
              <a:gd name="connsiteY2-46" fmla="*/ 6858000 h 6858000"/>
              <a:gd name="connsiteX3-47" fmla="*/ 3066312 w 5465236"/>
              <a:gd name="connsiteY3-48" fmla="*/ 6858000 h 6858000"/>
              <a:gd name="connsiteX4-49" fmla="*/ 3056594 w 5465236"/>
              <a:gd name="connsiteY4-50" fmla="*/ 6852679 h 6858000"/>
              <a:gd name="connsiteX5-51" fmla="*/ 2439838 w 5465236"/>
              <a:gd name="connsiteY5-52" fmla="*/ 6135368 h 6858000"/>
              <a:gd name="connsiteX6-53" fmla="*/ 2654547 w 5465236"/>
              <a:gd name="connsiteY6-54" fmla="*/ 2926382 h 6858000"/>
              <a:gd name="connsiteX7-55" fmla="*/ 56 w 5465236"/>
              <a:gd name="connsiteY7-56" fmla="*/ 985434 h 6858000"/>
              <a:gd name="connsiteX8-57" fmla="*/ 530949 w 5465236"/>
              <a:gd name="connsiteY8-58" fmla="*/ 24543 h 6858000"/>
              <a:gd name="connsiteX9-59" fmla="*/ 562857 w 5465236"/>
              <a:gd name="connsiteY9-60" fmla="*/ 0 h 6858000"/>
              <a:gd name="connsiteX0-61" fmla="*/ 562857 w 5465236"/>
              <a:gd name="connsiteY0-62" fmla="*/ 0 h 6858000"/>
              <a:gd name="connsiteX1-63" fmla="*/ 5465236 w 5465236"/>
              <a:gd name="connsiteY1-64" fmla="*/ 0 h 6858000"/>
              <a:gd name="connsiteX2-65" fmla="*/ 5465236 w 5465236"/>
              <a:gd name="connsiteY2-66" fmla="*/ 6858000 h 6858000"/>
              <a:gd name="connsiteX3-67" fmla="*/ 3066312 w 5465236"/>
              <a:gd name="connsiteY3-68" fmla="*/ 6858000 h 6858000"/>
              <a:gd name="connsiteX4-69" fmla="*/ 3056594 w 5465236"/>
              <a:gd name="connsiteY4-70" fmla="*/ 6852679 h 6858000"/>
              <a:gd name="connsiteX5-71" fmla="*/ 2439838 w 5465236"/>
              <a:gd name="connsiteY5-72" fmla="*/ 6135368 h 6858000"/>
              <a:gd name="connsiteX6-73" fmla="*/ 2654547 w 5465236"/>
              <a:gd name="connsiteY6-74" fmla="*/ 2926382 h 6858000"/>
              <a:gd name="connsiteX7-75" fmla="*/ 56 w 5465236"/>
              <a:gd name="connsiteY7-76" fmla="*/ 985434 h 6858000"/>
              <a:gd name="connsiteX8-77" fmla="*/ 530949 w 5465236"/>
              <a:gd name="connsiteY8-78" fmla="*/ 24543 h 6858000"/>
              <a:gd name="connsiteX9-79" fmla="*/ 562857 w 5465236"/>
              <a:gd name="connsiteY9-8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5465236" h="6858000">
                <a:moveTo>
                  <a:pt x="562857" y="0"/>
                </a:moveTo>
                <a:lnTo>
                  <a:pt x="5465236" y="0"/>
                </a:lnTo>
                <a:lnTo>
                  <a:pt x="5465236" y="6858000"/>
                </a:lnTo>
                <a:lnTo>
                  <a:pt x="3066312" y="6858000"/>
                </a:lnTo>
                <a:lnTo>
                  <a:pt x="3056594" y="6852679"/>
                </a:lnTo>
                <a:cubicBezTo>
                  <a:pt x="2787719" y="6687750"/>
                  <a:pt x="2666565" y="6447439"/>
                  <a:pt x="2439838" y="6135368"/>
                </a:cubicBezTo>
                <a:cubicBezTo>
                  <a:pt x="1197923" y="4362123"/>
                  <a:pt x="3061177" y="3784704"/>
                  <a:pt x="2654547" y="2926382"/>
                </a:cubicBezTo>
                <a:cubicBezTo>
                  <a:pt x="2247917" y="2068060"/>
                  <a:pt x="-12999" y="3115889"/>
                  <a:pt x="56" y="985434"/>
                </a:cubicBezTo>
                <a:cubicBezTo>
                  <a:pt x="92288" y="553876"/>
                  <a:pt x="276794" y="243693"/>
                  <a:pt x="530949" y="24543"/>
                </a:cubicBezTo>
                <a:lnTo>
                  <a:pt x="562857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096000" y="2392388"/>
            <a:ext cx="375604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dirty="0">
                <a:solidFill>
                  <a:srgbClr val="00B050"/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PART 04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Normal" panose="020B04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6221890" y="3344582"/>
            <a:ext cx="4427224" cy="0"/>
          </a:xfrm>
          <a:prstGeom prst="line">
            <a:avLst/>
          </a:prstGeom>
          <a:ln w="254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096000" y="3586976"/>
            <a:ext cx="455311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4800" dirty="0"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运营模式</a:t>
            </a:r>
            <a:endParaRPr lang="zh-CN" altLang="en-US" sz="4800" dirty="0">
              <a:latin typeface="思源黑体 CN Medium" panose="020B0600000000000000" pitchFamily="34" charset="-122"/>
              <a:ea typeface="思源黑体 CN Normal" panose="020B04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32" name="PA-Freeform: Shape 71"/>
          <p:cNvSpPr/>
          <p:nvPr>
            <p:custDataLst>
              <p:tags r:id="rId6"/>
            </p:custDataLst>
          </p:nvPr>
        </p:nvSpPr>
        <p:spPr>
          <a:xfrm rot="13597737" flipV="1">
            <a:off x="11140142" y="-687263"/>
            <a:ext cx="1617682" cy="1500192"/>
          </a:xfrm>
          <a:custGeom>
            <a:avLst/>
            <a:gdLst>
              <a:gd name="connsiteX0" fmla="*/ 169643 w 3522865"/>
              <a:gd name="connsiteY0" fmla="*/ 1030958 h 2484348"/>
              <a:gd name="connsiteX1" fmla="*/ 2684243 w 3522865"/>
              <a:gd name="connsiteY1" fmla="*/ 2258 h 2484348"/>
              <a:gd name="connsiteX2" fmla="*/ 3522443 w 3522865"/>
              <a:gd name="connsiteY2" fmla="*/ 1316708 h 2484348"/>
              <a:gd name="connsiteX3" fmla="*/ 2779493 w 3522865"/>
              <a:gd name="connsiteY3" fmla="*/ 2478758 h 2484348"/>
              <a:gd name="connsiteX4" fmla="*/ 1579343 w 3522865"/>
              <a:gd name="connsiteY4" fmla="*/ 1773908 h 2484348"/>
              <a:gd name="connsiteX5" fmla="*/ 379193 w 3522865"/>
              <a:gd name="connsiteY5" fmla="*/ 2154908 h 2484348"/>
              <a:gd name="connsiteX6" fmla="*/ 169643 w 3522865"/>
              <a:gd name="connsiteY6" fmla="*/ 1030958 h 2484348"/>
              <a:gd name="connsiteX0-1" fmla="*/ 158936 w 3514183"/>
              <a:gd name="connsiteY0-2" fmla="*/ 433349 h 1886739"/>
              <a:gd name="connsiteX1-3" fmla="*/ 2528756 w 3514183"/>
              <a:gd name="connsiteY1-4" fmla="*/ 6629 h 1886739"/>
              <a:gd name="connsiteX2-5" fmla="*/ 3511736 w 3514183"/>
              <a:gd name="connsiteY2-6" fmla="*/ 719099 h 1886739"/>
              <a:gd name="connsiteX3-7" fmla="*/ 2768786 w 3514183"/>
              <a:gd name="connsiteY3-8" fmla="*/ 1881149 h 1886739"/>
              <a:gd name="connsiteX4-9" fmla="*/ 1568636 w 3514183"/>
              <a:gd name="connsiteY4-10" fmla="*/ 1176299 h 1886739"/>
              <a:gd name="connsiteX5-11" fmla="*/ 368486 w 3514183"/>
              <a:gd name="connsiteY5-12" fmla="*/ 1557299 h 1886739"/>
              <a:gd name="connsiteX6-13" fmla="*/ 158936 w 3514183"/>
              <a:gd name="connsiteY6-14" fmla="*/ 433349 h 1886739"/>
              <a:gd name="connsiteX0-15" fmla="*/ 165698 w 3519490"/>
              <a:gd name="connsiteY0-16" fmla="*/ 1061364 h 2514754"/>
              <a:gd name="connsiteX1-17" fmla="*/ 2626958 w 3519490"/>
              <a:gd name="connsiteY1-18" fmla="*/ 2184 h 2514754"/>
              <a:gd name="connsiteX2-19" fmla="*/ 3518498 w 3519490"/>
              <a:gd name="connsiteY2-20" fmla="*/ 1347114 h 2514754"/>
              <a:gd name="connsiteX3-21" fmla="*/ 2775548 w 3519490"/>
              <a:gd name="connsiteY3-22" fmla="*/ 2509164 h 2514754"/>
              <a:gd name="connsiteX4-23" fmla="*/ 1575398 w 3519490"/>
              <a:gd name="connsiteY4-24" fmla="*/ 1804314 h 2514754"/>
              <a:gd name="connsiteX5-25" fmla="*/ 375248 w 3519490"/>
              <a:gd name="connsiteY5-26" fmla="*/ 2185314 h 2514754"/>
              <a:gd name="connsiteX6-27" fmla="*/ 165698 w 3519490"/>
              <a:gd name="connsiteY6-28" fmla="*/ 1061364 h 2514754"/>
              <a:gd name="connsiteX0-29" fmla="*/ 165698 w 3519490"/>
              <a:gd name="connsiteY0-30" fmla="*/ 1110091 h 2563481"/>
              <a:gd name="connsiteX1-31" fmla="*/ 2626958 w 3519490"/>
              <a:gd name="connsiteY1-32" fmla="*/ 50911 h 2563481"/>
              <a:gd name="connsiteX2-33" fmla="*/ 3518498 w 3519490"/>
              <a:gd name="connsiteY2-34" fmla="*/ 1395841 h 2563481"/>
              <a:gd name="connsiteX3-35" fmla="*/ 2775548 w 3519490"/>
              <a:gd name="connsiteY3-36" fmla="*/ 2557891 h 2563481"/>
              <a:gd name="connsiteX4-37" fmla="*/ 1575398 w 3519490"/>
              <a:gd name="connsiteY4-38" fmla="*/ 1853041 h 2563481"/>
              <a:gd name="connsiteX5-39" fmla="*/ 375248 w 3519490"/>
              <a:gd name="connsiteY5-40" fmla="*/ 2234041 h 2563481"/>
              <a:gd name="connsiteX6-41" fmla="*/ 165698 w 3519490"/>
              <a:gd name="connsiteY6-42" fmla="*/ 1110091 h 2563481"/>
              <a:gd name="connsiteX0-43" fmla="*/ 162317 w 3516109"/>
              <a:gd name="connsiteY0-44" fmla="*/ 1118578 h 2571968"/>
              <a:gd name="connsiteX1-45" fmla="*/ 2623577 w 3516109"/>
              <a:gd name="connsiteY1-46" fmla="*/ 59398 h 2571968"/>
              <a:gd name="connsiteX2-47" fmla="*/ 3515117 w 3516109"/>
              <a:gd name="connsiteY2-48" fmla="*/ 1404328 h 2571968"/>
              <a:gd name="connsiteX3-49" fmla="*/ 2772167 w 3516109"/>
              <a:gd name="connsiteY3-50" fmla="*/ 2566378 h 2571968"/>
              <a:gd name="connsiteX4-51" fmla="*/ 1572017 w 3516109"/>
              <a:gd name="connsiteY4-52" fmla="*/ 1861528 h 2571968"/>
              <a:gd name="connsiteX5-53" fmla="*/ 371867 w 3516109"/>
              <a:gd name="connsiteY5-54" fmla="*/ 2242528 h 2571968"/>
              <a:gd name="connsiteX6-55" fmla="*/ 162317 w 3516109"/>
              <a:gd name="connsiteY6-56" fmla="*/ 1118578 h 2571968"/>
              <a:gd name="connsiteX0-57" fmla="*/ 139541 w 3493333"/>
              <a:gd name="connsiteY0-58" fmla="*/ 1109787 h 2563177"/>
              <a:gd name="connsiteX1-59" fmla="*/ 2600801 w 3493333"/>
              <a:gd name="connsiteY1-60" fmla="*/ 50607 h 2563177"/>
              <a:gd name="connsiteX2-61" fmla="*/ 3492341 w 3493333"/>
              <a:gd name="connsiteY2-62" fmla="*/ 1395537 h 2563177"/>
              <a:gd name="connsiteX3-63" fmla="*/ 2749391 w 3493333"/>
              <a:gd name="connsiteY3-64" fmla="*/ 2557587 h 2563177"/>
              <a:gd name="connsiteX4-65" fmla="*/ 1549241 w 3493333"/>
              <a:gd name="connsiteY4-66" fmla="*/ 1852737 h 2563177"/>
              <a:gd name="connsiteX5-67" fmla="*/ 440531 w 3493333"/>
              <a:gd name="connsiteY5-68" fmla="*/ 2188017 h 2563177"/>
              <a:gd name="connsiteX6-69" fmla="*/ 139541 w 3493333"/>
              <a:gd name="connsiteY6-70" fmla="*/ 1109787 h 2563177"/>
              <a:gd name="connsiteX0-71" fmla="*/ 163892 w 3517684"/>
              <a:gd name="connsiteY0-72" fmla="*/ 1109787 h 2563177"/>
              <a:gd name="connsiteX1-73" fmla="*/ 2625152 w 3517684"/>
              <a:gd name="connsiteY1-74" fmla="*/ 50607 h 2563177"/>
              <a:gd name="connsiteX2-75" fmla="*/ 3516692 w 3517684"/>
              <a:gd name="connsiteY2-76" fmla="*/ 1395537 h 2563177"/>
              <a:gd name="connsiteX3-77" fmla="*/ 2773742 w 3517684"/>
              <a:gd name="connsiteY3-78" fmla="*/ 2557587 h 2563177"/>
              <a:gd name="connsiteX4-79" fmla="*/ 1573592 w 3517684"/>
              <a:gd name="connsiteY4-80" fmla="*/ 1852737 h 2563177"/>
              <a:gd name="connsiteX5-81" fmla="*/ 464882 w 3517684"/>
              <a:gd name="connsiteY5-82" fmla="*/ 2188017 h 2563177"/>
              <a:gd name="connsiteX6-83" fmla="*/ 163892 w 3517684"/>
              <a:gd name="connsiteY6-84" fmla="*/ 1109787 h 2563177"/>
              <a:gd name="connsiteX0-85" fmla="*/ 82749 w 3436541"/>
              <a:gd name="connsiteY0-86" fmla="*/ 1110091 h 2563481"/>
              <a:gd name="connsiteX1-87" fmla="*/ 2544009 w 3436541"/>
              <a:gd name="connsiteY1-88" fmla="*/ 50911 h 2563481"/>
              <a:gd name="connsiteX2-89" fmla="*/ 3435549 w 3436541"/>
              <a:gd name="connsiteY2-90" fmla="*/ 1395841 h 2563481"/>
              <a:gd name="connsiteX3-91" fmla="*/ 2692599 w 3436541"/>
              <a:gd name="connsiteY3-92" fmla="*/ 2557891 h 2563481"/>
              <a:gd name="connsiteX4-93" fmla="*/ 1492449 w 3436541"/>
              <a:gd name="connsiteY4-94" fmla="*/ 1853041 h 2563481"/>
              <a:gd name="connsiteX5-95" fmla="*/ 383739 w 3436541"/>
              <a:gd name="connsiteY5-96" fmla="*/ 2188321 h 2563481"/>
              <a:gd name="connsiteX6-97" fmla="*/ 82749 w 3436541"/>
              <a:gd name="connsiteY6-98" fmla="*/ 1110091 h 2563481"/>
              <a:gd name="connsiteX0-99" fmla="*/ 57039 w 3410900"/>
              <a:gd name="connsiteY0-100" fmla="*/ 1110091 h 2562627"/>
              <a:gd name="connsiteX1-101" fmla="*/ 2518299 w 3410900"/>
              <a:gd name="connsiteY1-102" fmla="*/ 50911 h 2562627"/>
              <a:gd name="connsiteX2-103" fmla="*/ 3409839 w 3410900"/>
              <a:gd name="connsiteY2-104" fmla="*/ 1395841 h 2562627"/>
              <a:gd name="connsiteX3-105" fmla="*/ 2666889 w 3410900"/>
              <a:gd name="connsiteY3-106" fmla="*/ 2557891 h 2562627"/>
              <a:gd name="connsiteX4-107" fmla="*/ 1283859 w 3410900"/>
              <a:gd name="connsiteY4-108" fmla="*/ 1822561 h 2562627"/>
              <a:gd name="connsiteX5-109" fmla="*/ 358029 w 3410900"/>
              <a:gd name="connsiteY5-110" fmla="*/ 2188321 h 2562627"/>
              <a:gd name="connsiteX6-111" fmla="*/ 57039 w 3410900"/>
              <a:gd name="connsiteY6-112" fmla="*/ 1110091 h 2562627"/>
              <a:gd name="connsiteX0-113" fmla="*/ 86841 w 3440702"/>
              <a:gd name="connsiteY0-114" fmla="*/ 1110091 h 2562627"/>
              <a:gd name="connsiteX1-115" fmla="*/ 2548101 w 3440702"/>
              <a:gd name="connsiteY1-116" fmla="*/ 50911 h 2562627"/>
              <a:gd name="connsiteX2-117" fmla="*/ 3439641 w 3440702"/>
              <a:gd name="connsiteY2-118" fmla="*/ 1395841 h 2562627"/>
              <a:gd name="connsiteX3-119" fmla="*/ 2696691 w 3440702"/>
              <a:gd name="connsiteY3-120" fmla="*/ 2557891 h 2562627"/>
              <a:gd name="connsiteX4-121" fmla="*/ 1313661 w 3440702"/>
              <a:gd name="connsiteY4-122" fmla="*/ 1822561 h 2562627"/>
              <a:gd name="connsiteX5-123" fmla="*/ 387831 w 3440702"/>
              <a:gd name="connsiteY5-124" fmla="*/ 2188321 h 2562627"/>
              <a:gd name="connsiteX6-125" fmla="*/ 86841 w 3440702"/>
              <a:gd name="connsiteY6-126" fmla="*/ 1110091 h 2562627"/>
              <a:gd name="connsiteX0-127" fmla="*/ 79129 w 3432990"/>
              <a:gd name="connsiteY0-128" fmla="*/ 1110091 h 2562627"/>
              <a:gd name="connsiteX1-129" fmla="*/ 2540389 w 3432990"/>
              <a:gd name="connsiteY1-130" fmla="*/ 50911 h 2562627"/>
              <a:gd name="connsiteX2-131" fmla="*/ 3431929 w 3432990"/>
              <a:gd name="connsiteY2-132" fmla="*/ 1395841 h 2562627"/>
              <a:gd name="connsiteX3-133" fmla="*/ 2688979 w 3432990"/>
              <a:gd name="connsiteY3-134" fmla="*/ 2557891 h 2562627"/>
              <a:gd name="connsiteX4-135" fmla="*/ 1305949 w 3432990"/>
              <a:gd name="connsiteY4-136" fmla="*/ 1822561 h 2562627"/>
              <a:gd name="connsiteX5-137" fmla="*/ 380119 w 3432990"/>
              <a:gd name="connsiteY5-138" fmla="*/ 2188321 h 2562627"/>
              <a:gd name="connsiteX6-139" fmla="*/ 79129 w 3432990"/>
              <a:gd name="connsiteY6-140" fmla="*/ 1110091 h 2562627"/>
              <a:gd name="connsiteX0-141" fmla="*/ 79129 w 3432990"/>
              <a:gd name="connsiteY0-142" fmla="*/ 1110091 h 2562043"/>
              <a:gd name="connsiteX1-143" fmla="*/ 2540389 w 3432990"/>
              <a:gd name="connsiteY1-144" fmla="*/ 50911 h 2562043"/>
              <a:gd name="connsiteX2-145" fmla="*/ 3431929 w 3432990"/>
              <a:gd name="connsiteY2-146" fmla="*/ 1395841 h 2562043"/>
              <a:gd name="connsiteX3-147" fmla="*/ 2688979 w 3432990"/>
              <a:gd name="connsiteY3-148" fmla="*/ 2557891 h 2562043"/>
              <a:gd name="connsiteX4-149" fmla="*/ 1305949 w 3432990"/>
              <a:gd name="connsiteY4-150" fmla="*/ 1822561 h 2562043"/>
              <a:gd name="connsiteX5-151" fmla="*/ 380119 w 3432990"/>
              <a:gd name="connsiteY5-152" fmla="*/ 2188321 h 2562043"/>
              <a:gd name="connsiteX6-153" fmla="*/ 79129 w 3432990"/>
              <a:gd name="connsiteY6-154" fmla="*/ 1110091 h 2562043"/>
              <a:gd name="connsiteX0-155" fmla="*/ 79129 w 3433048"/>
              <a:gd name="connsiteY0-156" fmla="*/ 1110091 h 2574990"/>
              <a:gd name="connsiteX1-157" fmla="*/ 2540389 w 3433048"/>
              <a:gd name="connsiteY1-158" fmla="*/ 50911 h 2574990"/>
              <a:gd name="connsiteX2-159" fmla="*/ 3431929 w 3433048"/>
              <a:gd name="connsiteY2-160" fmla="*/ 1395841 h 2574990"/>
              <a:gd name="connsiteX3-161" fmla="*/ 2688979 w 3433048"/>
              <a:gd name="connsiteY3-162" fmla="*/ 2557891 h 2574990"/>
              <a:gd name="connsiteX4-163" fmla="*/ 1305949 w 3433048"/>
              <a:gd name="connsiteY4-164" fmla="*/ 1822561 h 2574990"/>
              <a:gd name="connsiteX5-165" fmla="*/ 380119 w 3433048"/>
              <a:gd name="connsiteY5-166" fmla="*/ 2188321 h 2574990"/>
              <a:gd name="connsiteX6-167" fmla="*/ 79129 w 3433048"/>
              <a:gd name="connsiteY6-168" fmla="*/ 1110091 h 2574990"/>
              <a:gd name="connsiteX0-169" fmla="*/ 79129 w 3433628"/>
              <a:gd name="connsiteY0-170" fmla="*/ 1110091 h 2564852"/>
              <a:gd name="connsiteX1-171" fmla="*/ 2540389 w 3433628"/>
              <a:gd name="connsiteY1-172" fmla="*/ 50911 h 2564852"/>
              <a:gd name="connsiteX2-173" fmla="*/ 3431929 w 3433628"/>
              <a:gd name="connsiteY2-174" fmla="*/ 1395841 h 2564852"/>
              <a:gd name="connsiteX3-175" fmla="*/ 2688979 w 3433628"/>
              <a:gd name="connsiteY3-176" fmla="*/ 2557891 h 2564852"/>
              <a:gd name="connsiteX4-177" fmla="*/ 1305949 w 3433628"/>
              <a:gd name="connsiteY4-178" fmla="*/ 1822561 h 2564852"/>
              <a:gd name="connsiteX5-179" fmla="*/ 380119 w 3433628"/>
              <a:gd name="connsiteY5-180" fmla="*/ 2188321 h 2564852"/>
              <a:gd name="connsiteX6-181" fmla="*/ 79129 w 3433628"/>
              <a:gd name="connsiteY6-182" fmla="*/ 1110091 h 2564852"/>
              <a:gd name="connsiteX0-183" fmla="*/ 79129 w 3432791"/>
              <a:gd name="connsiteY0-184" fmla="*/ 1110091 h 2564852"/>
              <a:gd name="connsiteX1-185" fmla="*/ 2540389 w 3432791"/>
              <a:gd name="connsiteY1-186" fmla="*/ 50911 h 2564852"/>
              <a:gd name="connsiteX2-187" fmla="*/ 3431929 w 3432791"/>
              <a:gd name="connsiteY2-188" fmla="*/ 1395841 h 2564852"/>
              <a:gd name="connsiteX3-189" fmla="*/ 2688979 w 3432791"/>
              <a:gd name="connsiteY3-190" fmla="*/ 2557891 h 2564852"/>
              <a:gd name="connsiteX4-191" fmla="*/ 1305949 w 3432791"/>
              <a:gd name="connsiteY4-192" fmla="*/ 1822561 h 2564852"/>
              <a:gd name="connsiteX5-193" fmla="*/ 380119 w 3432791"/>
              <a:gd name="connsiteY5-194" fmla="*/ 2188321 h 2564852"/>
              <a:gd name="connsiteX6-195" fmla="*/ 79129 w 3432791"/>
              <a:gd name="connsiteY6-196" fmla="*/ 1110091 h 2564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3432791" h="2564852">
                <a:moveTo>
                  <a:pt x="79129" y="1110091"/>
                </a:moveTo>
                <a:cubicBezTo>
                  <a:pt x="256294" y="746236"/>
                  <a:pt x="1585349" y="-232934"/>
                  <a:pt x="2540389" y="50911"/>
                </a:cubicBezTo>
                <a:cubicBezTo>
                  <a:pt x="3495429" y="334756"/>
                  <a:pt x="3414784" y="901811"/>
                  <a:pt x="3431929" y="1395841"/>
                </a:cubicBezTo>
                <a:cubicBezTo>
                  <a:pt x="3449074" y="1889871"/>
                  <a:pt x="3210949" y="2463911"/>
                  <a:pt x="2688979" y="2557891"/>
                </a:cubicBezTo>
                <a:cubicBezTo>
                  <a:pt x="2167009" y="2651871"/>
                  <a:pt x="1728859" y="1762236"/>
                  <a:pt x="1305949" y="1822561"/>
                </a:cubicBezTo>
                <a:cubicBezTo>
                  <a:pt x="905899" y="1768586"/>
                  <a:pt x="729369" y="2352786"/>
                  <a:pt x="380119" y="2188321"/>
                </a:cubicBezTo>
                <a:cubicBezTo>
                  <a:pt x="30869" y="2023856"/>
                  <a:pt x="-98036" y="1473946"/>
                  <a:pt x="79129" y="1110091"/>
                </a:cubicBezTo>
                <a:close/>
              </a:path>
            </a:pathLst>
          </a:custGeom>
          <a:solidFill>
            <a:srgbClr val="FF9700"/>
          </a:solidFill>
          <a:ln w="8246" cap="flat">
            <a:noFill/>
            <a:prstDash val="solid"/>
            <a:miter/>
          </a:ln>
          <a:effectLst>
            <a:outerShdw blurRad="254000" dist="101600" dir="5400000" algn="ctr" rotWithShape="0">
              <a:srgbClr val="FF97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4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ysClr val="window" lastClr="FFFFFF"/>
              </a:gs>
              <a:gs pos="0">
                <a:sysClr val="window" lastClr="FFFFFF">
                  <a:alpha val="58000"/>
                </a:sysClr>
              </a:gs>
              <a:gs pos="100000">
                <a:sysClr val="window" lastClr="FFFFFF">
                  <a:alpha val="58000"/>
                </a:sysClr>
              </a:gs>
            </a:gsLst>
            <a:lin ang="189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318737"/>
            <a:ext cx="12192000" cy="539263"/>
            <a:chOff x="0" y="3375378"/>
            <a:chExt cx="12192000" cy="3482623"/>
          </a:xfrm>
        </p:grpSpPr>
        <p:grpSp>
          <p:nvGrpSpPr>
            <p:cNvPr id="22" name="组合 21"/>
            <p:cNvGrpSpPr/>
            <p:nvPr/>
          </p:nvGrpSpPr>
          <p:grpSpPr>
            <a:xfrm>
              <a:off x="0" y="3375378"/>
              <a:ext cx="12192000" cy="3482622"/>
              <a:chOff x="0" y="3187610"/>
              <a:chExt cx="12192000" cy="3670390"/>
            </a:xfrm>
          </p:grpSpPr>
          <p:sp>
            <p:nvSpPr>
              <p:cNvPr id="23" name="任意多边形 22"/>
              <p:cNvSpPr/>
              <p:nvPr/>
            </p:nvSpPr>
            <p:spPr>
              <a:xfrm>
                <a:off x="0" y="3187610"/>
                <a:ext cx="6793902" cy="3670390"/>
              </a:xfrm>
              <a:custGeom>
                <a:avLst/>
                <a:gdLst>
                  <a:gd name="connsiteX0" fmla="*/ 0 w 6793902"/>
                  <a:gd name="connsiteY0" fmla="*/ 28522 h 3670390"/>
                  <a:gd name="connsiteX1" fmla="*/ 1924 w 6793902"/>
                  <a:gd name="connsiteY1" fmla="*/ 28909 h 3670390"/>
                  <a:gd name="connsiteX2" fmla="*/ 6789 w 6793902"/>
                  <a:gd name="connsiteY2" fmla="*/ 35968 h 3670390"/>
                  <a:gd name="connsiteX3" fmla="*/ 148971 w 6793902"/>
                  <a:gd name="connsiteY3" fmla="*/ 171513 h 3670390"/>
                  <a:gd name="connsiteX4" fmla="*/ 1848689 w 6793902"/>
                  <a:gd name="connsiteY4" fmla="*/ 1622065 h 3670390"/>
                  <a:gd name="connsiteX5" fmla="*/ 5413949 w 6793902"/>
                  <a:gd name="connsiteY5" fmla="*/ 2475331 h 3670390"/>
                  <a:gd name="connsiteX6" fmla="*/ 6783291 w 6793902"/>
                  <a:gd name="connsiteY6" fmla="*/ 3652957 h 3670390"/>
                  <a:gd name="connsiteX7" fmla="*/ 6793902 w 6793902"/>
                  <a:gd name="connsiteY7" fmla="*/ 3670390 h 3670390"/>
                  <a:gd name="connsiteX8" fmla="*/ 0 w 6793902"/>
                  <a:gd name="connsiteY8" fmla="*/ 3670390 h 3670390"/>
                  <a:gd name="connsiteX9" fmla="*/ 0 w 6793902"/>
                  <a:gd name="connsiteY9" fmla="*/ 0 h 3670390"/>
                  <a:gd name="connsiteX10" fmla="*/ 594 w 6793902"/>
                  <a:gd name="connsiteY10" fmla="*/ 137 h 3670390"/>
                  <a:gd name="connsiteX11" fmla="*/ 3874 w 6793902"/>
                  <a:gd name="connsiteY11" fmla="*/ 29301 h 3670390"/>
                  <a:gd name="connsiteX12" fmla="*/ 1924 w 6793902"/>
                  <a:gd name="connsiteY12" fmla="*/ 28909 h 3670390"/>
                  <a:gd name="connsiteX13" fmla="*/ 0 w 6793902"/>
                  <a:gd name="connsiteY13" fmla="*/ 26118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2" h="3670390">
                    <a:moveTo>
                      <a:pt x="0" y="28522"/>
                    </a:moveTo>
                    <a:lnTo>
                      <a:pt x="1924" y="28909"/>
                    </a:lnTo>
                    <a:lnTo>
                      <a:pt x="6789" y="35968"/>
                    </a:lnTo>
                    <a:cubicBezTo>
                      <a:pt x="29136" y="62484"/>
                      <a:pt x="72104" y="105148"/>
                      <a:pt x="148971" y="171513"/>
                    </a:cubicBezTo>
                    <a:cubicBezTo>
                      <a:pt x="456441" y="436973"/>
                      <a:pt x="971192" y="1238095"/>
                      <a:pt x="1848689" y="1622065"/>
                    </a:cubicBezTo>
                    <a:cubicBezTo>
                      <a:pt x="2726185" y="2006034"/>
                      <a:pt x="4574454" y="2105582"/>
                      <a:pt x="5413949" y="2475331"/>
                    </a:cubicBezTo>
                    <a:cubicBezTo>
                      <a:pt x="6096038" y="2775751"/>
                      <a:pt x="6572868" y="3323394"/>
                      <a:pt x="6783291" y="3652957"/>
                    </a:cubicBezTo>
                    <a:lnTo>
                      <a:pt x="6793902" y="3670390"/>
                    </a:lnTo>
                    <a:lnTo>
                      <a:pt x="0" y="3670390"/>
                    </a:lnTo>
                    <a:close/>
                    <a:moveTo>
                      <a:pt x="0" y="0"/>
                    </a:moveTo>
                    <a:lnTo>
                      <a:pt x="594" y="137"/>
                    </a:lnTo>
                    <a:cubicBezTo>
                      <a:pt x="15048" y="7525"/>
                      <a:pt x="31080" y="25746"/>
                      <a:pt x="3874" y="29301"/>
                    </a:cubicBezTo>
                    <a:lnTo>
                      <a:pt x="1924" y="28909"/>
                    </a:lnTo>
                    <a:lnTo>
                      <a:pt x="0" y="26118"/>
                    </a:ln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 flipH="1">
                <a:off x="5398099" y="3187610"/>
                <a:ext cx="6793901" cy="3670390"/>
              </a:xfrm>
              <a:custGeom>
                <a:avLst/>
                <a:gdLst>
                  <a:gd name="connsiteX0" fmla="*/ 0 w 6793901"/>
                  <a:gd name="connsiteY0" fmla="*/ 28522 h 3670390"/>
                  <a:gd name="connsiteX1" fmla="*/ 0 w 6793901"/>
                  <a:gd name="connsiteY1" fmla="*/ 3670390 h 3670390"/>
                  <a:gd name="connsiteX2" fmla="*/ 6793901 w 6793901"/>
                  <a:gd name="connsiteY2" fmla="*/ 3670390 h 3670390"/>
                  <a:gd name="connsiteX3" fmla="*/ 6783291 w 6793901"/>
                  <a:gd name="connsiteY3" fmla="*/ 3652957 h 3670390"/>
                  <a:gd name="connsiteX4" fmla="*/ 5413948 w 6793901"/>
                  <a:gd name="connsiteY4" fmla="*/ 2475331 h 3670390"/>
                  <a:gd name="connsiteX5" fmla="*/ 1848688 w 6793901"/>
                  <a:gd name="connsiteY5" fmla="*/ 1622065 h 3670390"/>
                  <a:gd name="connsiteX6" fmla="*/ 148970 w 6793901"/>
                  <a:gd name="connsiteY6" fmla="*/ 171513 h 3670390"/>
                  <a:gd name="connsiteX7" fmla="*/ 6787 w 6793901"/>
                  <a:gd name="connsiteY7" fmla="*/ 35968 h 3670390"/>
                  <a:gd name="connsiteX8" fmla="*/ 1923 w 6793901"/>
                  <a:gd name="connsiteY8" fmla="*/ 28909 h 3670390"/>
                  <a:gd name="connsiteX9" fmla="*/ 0 w 6793901"/>
                  <a:gd name="connsiteY9" fmla="*/ 0 h 3670390"/>
                  <a:gd name="connsiteX10" fmla="*/ 0 w 6793901"/>
                  <a:gd name="connsiteY10" fmla="*/ 26119 h 3670390"/>
                  <a:gd name="connsiteX11" fmla="*/ 1923 w 6793901"/>
                  <a:gd name="connsiteY11" fmla="*/ 28909 h 3670390"/>
                  <a:gd name="connsiteX12" fmla="*/ 3873 w 6793901"/>
                  <a:gd name="connsiteY12" fmla="*/ 29301 h 3670390"/>
                  <a:gd name="connsiteX13" fmla="*/ 593 w 6793901"/>
                  <a:gd name="connsiteY13" fmla="*/ 137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1" h="3670390">
                    <a:moveTo>
                      <a:pt x="0" y="28522"/>
                    </a:moveTo>
                    <a:lnTo>
                      <a:pt x="0" y="3670390"/>
                    </a:lnTo>
                    <a:lnTo>
                      <a:pt x="6793901" y="3670390"/>
                    </a:lnTo>
                    <a:lnTo>
                      <a:pt x="6783291" y="3652957"/>
                    </a:lnTo>
                    <a:cubicBezTo>
                      <a:pt x="6572868" y="3323394"/>
                      <a:pt x="6096037" y="2775751"/>
                      <a:pt x="5413948" y="2475331"/>
                    </a:cubicBezTo>
                    <a:cubicBezTo>
                      <a:pt x="4574454" y="2105582"/>
                      <a:pt x="2726184" y="2006034"/>
                      <a:pt x="1848688" y="1622065"/>
                    </a:cubicBezTo>
                    <a:cubicBezTo>
                      <a:pt x="971191" y="1238095"/>
                      <a:pt x="456440" y="436973"/>
                      <a:pt x="148970" y="171513"/>
                    </a:cubicBezTo>
                    <a:cubicBezTo>
                      <a:pt x="72103" y="105148"/>
                      <a:pt x="29135" y="62484"/>
                      <a:pt x="6787" y="35968"/>
                    </a:cubicBezTo>
                    <a:lnTo>
                      <a:pt x="1923" y="28909"/>
                    </a:lnTo>
                    <a:close/>
                    <a:moveTo>
                      <a:pt x="0" y="0"/>
                    </a:moveTo>
                    <a:lnTo>
                      <a:pt x="0" y="26119"/>
                    </a:lnTo>
                    <a:lnTo>
                      <a:pt x="1923" y="28909"/>
                    </a:lnTo>
                    <a:lnTo>
                      <a:pt x="3873" y="29301"/>
                    </a:lnTo>
                    <a:cubicBezTo>
                      <a:pt x="31079" y="25746"/>
                      <a:pt x="15046" y="7525"/>
                      <a:pt x="593" y="137"/>
                    </a:cubicBez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" y="3978866"/>
              <a:ext cx="12191999" cy="2879135"/>
              <a:chOff x="1" y="3978866"/>
              <a:chExt cx="12191999" cy="2879135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1" y="3978866"/>
                <a:ext cx="6713587" cy="2879135"/>
              </a:xfrm>
              <a:custGeom>
                <a:avLst/>
                <a:gdLst>
                  <a:gd name="connsiteX0" fmla="*/ 0 w 6713587"/>
                  <a:gd name="connsiteY0" fmla="*/ 0 h 2879135"/>
                  <a:gd name="connsiteX1" fmla="*/ 60127 w 6713587"/>
                  <a:gd name="connsiteY1" fmla="*/ 52556 h 2879135"/>
                  <a:gd name="connsiteX2" fmla="*/ 1601138 w 6713587"/>
                  <a:gd name="connsiteY2" fmla="*/ 1088216 h 2879135"/>
                  <a:gd name="connsiteX3" fmla="*/ 5232421 w 6713587"/>
                  <a:gd name="connsiteY3" fmla="*/ 1788951 h 2879135"/>
                  <a:gd name="connsiteX4" fmla="*/ 6706545 w 6713587"/>
                  <a:gd name="connsiteY4" fmla="*/ 2866870 h 2879135"/>
                  <a:gd name="connsiteX5" fmla="*/ 6713587 w 6713587"/>
                  <a:gd name="connsiteY5" fmla="*/ 2879135 h 2879135"/>
                  <a:gd name="connsiteX6" fmla="*/ 0 w 6713587"/>
                  <a:gd name="connsiteY6" fmla="*/ 2879135 h 287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7" h="2879135">
                    <a:moveTo>
                      <a:pt x="0" y="0"/>
                    </a:moveTo>
                    <a:lnTo>
                      <a:pt x="60127" y="52556"/>
                    </a:lnTo>
                    <a:cubicBezTo>
                      <a:pt x="383452" y="340349"/>
                      <a:pt x="867987" y="829546"/>
                      <a:pt x="1601138" y="1088216"/>
                    </a:cubicBezTo>
                    <a:cubicBezTo>
                      <a:pt x="2494884" y="1403547"/>
                      <a:pt x="4377382" y="1485299"/>
                      <a:pt x="5232421" y="1788951"/>
                    </a:cubicBezTo>
                    <a:cubicBezTo>
                      <a:pt x="6034022" y="2073625"/>
                      <a:pt x="6557288" y="2628602"/>
                      <a:pt x="6706545" y="2866870"/>
                    </a:cubicBezTo>
                    <a:lnTo>
                      <a:pt x="6713587" y="2879135"/>
                    </a:lnTo>
                    <a:lnTo>
                      <a:pt x="0" y="2879135"/>
                    </a:ln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任意多边形 26"/>
              <p:cNvSpPr/>
              <p:nvPr/>
            </p:nvSpPr>
            <p:spPr>
              <a:xfrm flipH="1">
                <a:off x="5478414" y="3978867"/>
                <a:ext cx="6713586" cy="2879133"/>
              </a:xfrm>
              <a:custGeom>
                <a:avLst/>
                <a:gdLst>
                  <a:gd name="connsiteX0" fmla="*/ 0 w 6713586"/>
                  <a:gd name="connsiteY0" fmla="*/ 0 h 2879133"/>
                  <a:gd name="connsiteX1" fmla="*/ 0 w 6713586"/>
                  <a:gd name="connsiteY1" fmla="*/ 2879133 h 2879133"/>
                  <a:gd name="connsiteX2" fmla="*/ 6713586 w 6713586"/>
                  <a:gd name="connsiteY2" fmla="*/ 2879133 h 2879133"/>
                  <a:gd name="connsiteX3" fmla="*/ 6706544 w 6713586"/>
                  <a:gd name="connsiteY3" fmla="*/ 2866868 h 2879133"/>
                  <a:gd name="connsiteX4" fmla="*/ 5232420 w 6713586"/>
                  <a:gd name="connsiteY4" fmla="*/ 1788949 h 2879133"/>
                  <a:gd name="connsiteX5" fmla="*/ 1601136 w 6713586"/>
                  <a:gd name="connsiteY5" fmla="*/ 1088214 h 2879133"/>
                  <a:gd name="connsiteX6" fmla="*/ 60125 w 6713586"/>
                  <a:gd name="connsiteY6" fmla="*/ 52554 h 287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6" h="2879133">
                    <a:moveTo>
                      <a:pt x="0" y="0"/>
                    </a:moveTo>
                    <a:lnTo>
                      <a:pt x="0" y="2879133"/>
                    </a:lnTo>
                    <a:lnTo>
                      <a:pt x="6713586" y="2879133"/>
                    </a:lnTo>
                    <a:lnTo>
                      <a:pt x="6706544" y="2866868"/>
                    </a:lnTo>
                    <a:cubicBezTo>
                      <a:pt x="6557287" y="2628600"/>
                      <a:pt x="6034020" y="2073623"/>
                      <a:pt x="5232420" y="1788949"/>
                    </a:cubicBezTo>
                    <a:cubicBezTo>
                      <a:pt x="4377380" y="1485297"/>
                      <a:pt x="2494882" y="1403545"/>
                      <a:pt x="1601136" y="1088214"/>
                    </a:cubicBezTo>
                    <a:cubicBezTo>
                      <a:pt x="867985" y="829544"/>
                      <a:pt x="383450" y="340347"/>
                      <a:pt x="60125" y="525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629413" y="510972"/>
            <a:ext cx="2234584" cy="569844"/>
            <a:chOff x="397565" y="344556"/>
            <a:chExt cx="2234584" cy="569844"/>
          </a:xfrm>
        </p:grpSpPr>
        <p:sp>
          <p:nvSpPr>
            <p:cNvPr id="17" name="单圆角矩形 16"/>
            <p:cNvSpPr/>
            <p:nvPr/>
          </p:nvSpPr>
          <p:spPr>
            <a:xfrm flipV="1">
              <a:off x="503583" y="344556"/>
              <a:ext cx="2128566" cy="569843"/>
            </a:xfrm>
            <a:prstGeom prst="round1Rect">
              <a:avLst/>
            </a:prstGeom>
            <a:solidFill>
              <a:srgbClr val="FBBD0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77800" dir="2100000" sx="94000" sy="94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p3d prstMaterial="plastic"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" name="单圆角矩形 1"/>
            <p:cNvSpPr/>
            <p:nvPr/>
          </p:nvSpPr>
          <p:spPr>
            <a:xfrm flipV="1">
              <a:off x="397565" y="344557"/>
              <a:ext cx="2173356" cy="569843"/>
            </a:xfrm>
            <a:prstGeom prst="round1Rect">
              <a:avLst/>
            </a:prstGeom>
            <a:gradFill flip="none" rotWithShape="1">
              <a:gsLst>
                <a:gs pos="100000">
                  <a:srgbClr val="0D46A6"/>
                </a:gs>
                <a:gs pos="0">
                  <a:srgbClr val="115BD7"/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  <a:sp3d prstMaterial="plastic"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97565" y="398644"/>
              <a:ext cx="217335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smtClean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产品策略</a:t>
              </a:r>
              <a:endParaRPr lang="zh-CN" altLang="en-US" sz="240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7590790" y="1130300"/>
            <a:ext cx="4122420" cy="311785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0">
            <a:srgbClr val="FFFFFF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8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863600" y="1519555"/>
            <a:ext cx="5930900" cy="1198880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defTabSz="913765">
              <a:lnSpc>
                <a:spcPct val="12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    </a:t>
            </a:r>
            <a:r>
              <a:rPr lang="zh-CN" altLang="en-US" sz="20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思源黑体 CN Medium" panose="020B0600000000000000" pitchFamily="34" charset="-122"/>
              </a:rPr>
              <a:t>个性化香氛控制设备将对市场进行划分，202</a:t>
            </a:r>
            <a:r>
              <a:rPr lang="en-US" altLang="zh-CN" sz="20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思源黑体 CN Medium" panose="020B0600000000000000" pitchFamily="34" charset="-122"/>
              </a:rPr>
              <a:t>6</a:t>
            </a:r>
            <a:r>
              <a:rPr lang="zh-CN" altLang="en-US" sz="20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思源黑体 CN Medium" panose="020B0600000000000000" pitchFamily="34" charset="-122"/>
              </a:rPr>
              <a:t>年将在南昌市进行推广，预计未来将推广至江西省，乃至覆盖江西周边省份，走向全国。</a:t>
            </a:r>
            <a:endParaRPr lang="zh-CN" altLang="en-US" sz="20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思源黑体 CN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324191" y="4449986"/>
            <a:ext cx="4782839" cy="39878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/>
          <a:p>
            <a:pPr marR="0" lvl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产品线拓展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 flipH="1">
            <a:off x="1323975" y="4900930"/>
            <a:ext cx="5156200" cy="681355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defTabSz="913765">
              <a:lnSpc>
                <a:spcPct val="120000"/>
              </a:lnSpc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针对不同场合和需求的香氛套装，如办公室专用、卧室专用、聚会专用等</a:t>
            </a:r>
            <a:endParaRPr lang="zh-CN" altLang="en-US" sz="1600" dirty="0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863715" y="4641695"/>
            <a:ext cx="387212" cy="387210"/>
          </a:xfrm>
          <a:prstGeom prst="rect">
            <a:avLst/>
          </a:prstGeom>
          <a:solidFill>
            <a:srgbClr val="0070C0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任意多边形 25"/>
          <p:cNvSpPr/>
          <p:nvPr>
            <p:custDataLst>
              <p:tags r:id="rId5"/>
            </p:custDataLst>
          </p:nvPr>
        </p:nvSpPr>
        <p:spPr bwMode="auto">
          <a:xfrm>
            <a:off x="967731" y="4768108"/>
            <a:ext cx="179180" cy="134384"/>
          </a:xfrm>
          <a:custGeom>
            <a:avLst/>
            <a:gdLst>
              <a:gd name="connsiteX0" fmla="*/ 534008 w 533400"/>
              <a:gd name="connsiteY0" fmla="*/ 621 h 400050"/>
              <a:gd name="connsiteX1" fmla="*/ 534008 w 533400"/>
              <a:gd name="connsiteY1" fmla="*/ 400671 h 400050"/>
              <a:gd name="connsiteX2" fmla="*/ 608 w 533400"/>
              <a:gd name="connsiteY2" fmla="*/ 400671 h 400050"/>
              <a:gd name="connsiteX3" fmla="*/ 608 w 533400"/>
              <a:gd name="connsiteY3" fmla="*/ 621 h 400050"/>
              <a:gd name="connsiteX4" fmla="*/ 534008 w 533400"/>
              <a:gd name="connsiteY4" fmla="*/ 621 h 400050"/>
              <a:gd name="connsiteX5" fmla="*/ 375607 w 533400"/>
              <a:gd name="connsiteY5" fmla="*/ 172071 h 400050"/>
              <a:gd name="connsiteX6" fmla="*/ 247401 w 533400"/>
              <a:gd name="connsiteY6" fmla="*/ 341616 h 400050"/>
              <a:gd name="connsiteX7" fmla="*/ 139768 w 533400"/>
              <a:gd name="connsiteY7" fmla="*/ 235317 h 400050"/>
              <a:gd name="connsiteX8" fmla="*/ 19658 w 533400"/>
              <a:gd name="connsiteY8" fmla="*/ 381621 h 400050"/>
              <a:gd name="connsiteX9" fmla="*/ 514958 w 533400"/>
              <a:gd name="connsiteY9" fmla="*/ 381621 h 400050"/>
              <a:gd name="connsiteX10" fmla="*/ 375607 w 533400"/>
              <a:gd name="connsiteY10" fmla="*/ 172071 h 400050"/>
              <a:gd name="connsiteX11" fmla="*/ 95858 w 533400"/>
              <a:gd name="connsiteY11" fmla="*/ 57771 h 400050"/>
              <a:gd name="connsiteX12" fmla="*/ 57758 w 533400"/>
              <a:gd name="connsiteY12" fmla="*/ 95871 h 400050"/>
              <a:gd name="connsiteX13" fmla="*/ 95858 w 533400"/>
              <a:gd name="connsiteY13" fmla="*/ 133971 h 400050"/>
              <a:gd name="connsiteX14" fmla="*/ 133958 w 533400"/>
              <a:gd name="connsiteY14" fmla="*/ 95871 h 400050"/>
              <a:gd name="connsiteX15" fmla="*/ 95858 w 533400"/>
              <a:gd name="connsiteY15" fmla="*/ 57771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3400" h="400050">
                <a:moveTo>
                  <a:pt x="534008" y="621"/>
                </a:moveTo>
                <a:lnTo>
                  <a:pt x="534008" y="400671"/>
                </a:lnTo>
                <a:lnTo>
                  <a:pt x="608" y="400671"/>
                </a:lnTo>
                <a:lnTo>
                  <a:pt x="608" y="621"/>
                </a:lnTo>
                <a:lnTo>
                  <a:pt x="534008" y="621"/>
                </a:lnTo>
                <a:close/>
                <a:moveTo>
                  <a:pt x="375607" y="172071"/>
                </a:moveTo>
                <a:lnTo>
                  <a:pt x="247401" y="341616"/>
                </a:lnTo>
                <a:lnTo>
                  <a:pt x="139768" y="235317"/>
                </a:lnTo>
                <a:lnTo>
                  <a:pt x="19658" y="381621"/>
                </a:lnTo>
                <a:lnTo>
                  <a:pt x="514958" y="381621"/>
                </a:lnTo>
                <a:lnTo>
                  <a:pt x="375607" y="172071"/>
                </a:lnTo>
                <a:close/>
                <a:moveTo>
                  <a:pt x="95858" y="57771"/>
                </a:moveTo>
                <a:cubicBezTo>
                  <a:pt x="74808" y="57771"/>
                  <a:pt x="57758" y="74821"/>
                  <a:pt x="57758" y="95871"/>
                </a:cubicBezTo>
                <a:cubicBezTo>
                  <a:pt x="57758" y="116921"/>
                  <a:pt x="74808" y="133971"/>
                  <a:pt x="95858" y="133971"/>
                </a:cubicBezTo>
                <a:cubicBezTo>
                  <a:pt x="116908" y="133971"/>
                  <a:pt x="133958" y="116921"/>
                  <a:pt x="133958" y="95871"/>
                </a:cubicBezTo>
                <a:cubicBezTo>
                  <a:pt x="133958" y="74821"/>
                  <a:pt x="116908" y="57771"/>
                  <a:pt x="95858" y="577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1324191" y="3021860"/>
            <a:ext cx="4782839" cy="39878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/>
          <a:p>
            <a:pPr marR="0" lvl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产品差异化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 flipH="1">
            <a:off x="1323975" y="3405505"/>
            <a:ext cx="5213985" cy="681355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defTabSz="913765">
              <a:lnSpc>
                <a:spcPct val="12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通过宣传产品能够根据用户的生理数据调节香氛，展示其对提升生活质量和健康管理的积极作用。</a:t>
            </a:r>
            <a:endParaRPr lang="zh-CN" altLang="en-US" sz="1600" dirty="0">
              <a:solidFill>
                <a:schemeClr val="tx1"/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863715" y="3213002"/>
            <a:ext cx="387212" cy="387210"/>
          </a:xfrm>
          <a:prstGeom prst="rect">
            <a:avLst/>
          </a:prstGeom>
          <a:solidFill>
            <a:srgbClr val="0070C0"/>
          </a:solidFill>
        </p:spPr>
        <p:style>
          <a:lnRef idx="0">
            <a:srgbClr val="FFFFFF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1" name="任意多边形 31"/>
          <p:cNvSpPr/>
          <p:nvPr>
            <p:custDataLst>
              <p:tags r:id="rId9"/>
            </p:custDataLst>
          </p:nvPr>
        </p:nvSpPr>
        <p:spPr bwMode="auto">
          <a:xfrm>
            <a:off x="967731" y="3325017"/>
            <a:ext cx="179180" cy="163181"/>
          </a:xfrm>
          <a:custGeom>
            <a:avLst/>
            <a:gdLst>
              <a:gd name="connsiteX0" fmla="*/ 125329 w 533400"/>
              <a:gd name="connsiteY0" fmla="*/ 229221 h 485775"/>
              <a:gd name="connsiteX1" fmla="*/ 125329 w 533400"/>
              <a:gd name="connsiteY1" fmla="*/ 276846 h 485775"/>
              <a:gd name="connsiteX2" fmla="*/ 144379 w 533400"/>
              <a:gd name="connsiteY2" fmla="*/ 276846 h 485775"/>
              <a:gd name="connsiteX3" fmla="*/ 144379 w 533400"/>
              <a:gd name="connsiteY3" fmla="*/ 229221 h 485775"/>
              <a:gd name="connsiteX4" fmla="*/ 392029 w 533400"/>
              <a:gd name="connsiteY4" fmla="*/ 229221 h 485775"/>
              <a:gd name="connsiteX5" fmla="*/ 392029 w 533400"/>
              <a:gd name="connsiteY5" fmla="*/ 276846 h 485775"/>
              <a:gd name="connsiteX6" fmla="*/ 411079 w 533400"/>
              <a:gd name="connsiteY6" fmla="*/ 276846 h 485775"/>
              <a:gd name="connsiteX7" fmla="*/ 411079 w 533400"/>
              <a:gd name="connsiteY7" fmla="*/ 229221 h 485775"/>
              <a:gd name="connsiteX8" fmla="*/ 534904 w 533400"/>
              <a:gd name="connsiteY8" fmla="*/ 229221 h 485775"/>
              <a:gd name="connsiteX9" fmla="*/ 534904 w 533400"/>
              <a:gd name="connsiteY9" fmla="*/ 486396 h 485775"/>
              <a:gd name="connsiteX10" fmla="*/ 1504 w 533400"/>
              <a:gd name="connsiteY10" fmla="*/ 486396 h 485775"/>
              <a:gd name="connsiteX11" fmla="*/ 1504 w 533400"/>
              <a:gd name="connsiteY11" fmla="*/ 229221 h 485775"/>
              <a:gd name="connsiteX12" fmla="*/ 125329 w 533400"/>
              <a:gd name="connsiteY12" fmla="*/ 229221 h 485775"/>
              <a:gd name="connsiteX13" fmla="*/ 411079 w 533400"/>
              <a:gd name="connsiteY13" fmla="*/ 621 h 485775"/>
              <a:gd name="connsiteX14" fmla="*/ 411079 w 533400"/>
              <a:gd name="connsiteY14" fmla="*/ 114921 h 485775"/>
              <a:gd name="connsiteX15" fmla="*/ 534904 w 533400"/>
              <a:gd name="connsiteY15" fmla="*/ 114921 h 485775"/>
              <a:gd name="connsiteX16" fmla="*/ 534904 w 533400"/>
              <a:gd name="connsiteY16" fmla="*/ 210171 h 485775"/>
              <a:gd name="connsiteX17" fmla="*/ 1504 w 533400"/>
              <a:gd name="connsiteY17" fmla="*/ 210171 h 485775"/>
              <a:gd name="connsiteX18" fmla="*/ 1504 w 533400"/>
              <a:gd name="connsiteY18" fmla="*/ 114921 h 485775"/>
              <a:gd name="connsiteX19" fmla="*/ 125329 w 533400"/>
              <a:gd name="connsiteY19" fmla="*/ 114921 h 485775"/>
              <a:gd name="connsiteX20" fmla="*/ 125329 w 533400"/>
              <a:gd name="connsiteY20" fmla="*/ 621 h 485775"/>
              <a:gd name="connsiteX21" fmla="*/ 411079 w 533400"/>
              <a:gd name="connsiteY21" fmla="*/ 621 h 485775"/>
              <a:gd name="connsiteX22" fmla="*/ 392029 w 533400"/>
              <a:gd name="connsiteY22" fmla="*/ 19671 h 485775"/>
              <a:gd name="connsiteX23" fmla="*/ 144379 w 533400"/>
              <a:gd name="connsiteY23" fmla="*/ 19671 h 485775"/>
              <a:gd name="connsiteX24" fmla="*/ 144379 w 533400"/>
              <a:gd name="connsiteY24" fmla="*/ 114921 h 485775"/>
              <a:gd name="connsiteX25" fmla="*/ 392029 w 533400"/>
              <a:gd name="connsiteY25" fmla="*/ 114921 h 485775"/>
              <a:gd name="connsiteX26" fmla="*/ 392029 w 533400"/>
              <a:gd name="connsiteY26" fmla="*/ 19671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33400" h="485775">
                <a:moveTo>
                  <a:pt x="125329" y="229221"/>
                </a:moveTo>
                <a:lnTo>
                  <a:pt x="125329" y="276846"/>
                </a:lnTo>
                <a:lnTo>
                  <a:pt x="144379" y="276846"/>
                </a:lnTo>
                <a:lnTo>
                  <a:pt x="144379" y="229221"/>
                </a:lnTo>
                <a:lnTo>
                  <a:pt x="392029" y="229221"/>
                </a:lnTo>
                <a:lnTo>
                  <a:pt x="392029" y="276846"/>
                </a:lnTo>
                <a:lnTo>
                  <a:pt x="411079" y="276846"/>
                </a:lnTo>
                <a:lnTo>
                  <a:pt x="411079" y="229221"/>
                </a:lnTo>
                <a:lnTo>
                  <a:pt x="534904" y="229221"/>
                </a:lnTo>
                <a:lnTo>
                  <a:pt x="534904" y="486396"/>
                </a:lnTo>
                <a:lnTo>
                  <a:pt x="1504" y="486396"/>
                </a:lnTo>
                <a:lnTo>
                  <a:pt x="1504" y="229221"/>
                </a:lnTo>
                <a:lnTo>
                  <a:pt x="125329" y="229221"/>
                </a:lnTo>
                <a:close/>
                <a:moveTo>
                  <a:pt x="411079" y="621"/>
                </a:moveTo>
                <a:lnTo>
                  <a:pt x="411079" y="114921"/>
                </a:lnTo>
                <a:lnTo>
                  <a:pt x="534904" y="114921"/>
                </a:lnTo>
                <a:lnTo>
                  <a:pt x="534904" y="210171"/>
                </a:lnTo>
                <a:lnTo>
                  <a:pt x="1504" y="210171"/>
                </a:lnTo>
                <a:lnTo>
                  <a:pt x="1504" y="114921"/>
                </a:lnTo>
                <a:lnTo>
                  <a:pt x="125329" y="114921"/>
                </a:lnTo>
                <a:lnTo>
                  <a:pt x="125329" y="621"/>
                </a:lnTo>
                <a:lnTo>
                  <a:pt x="411079" y="621"/>
                </a:lnTo>
                <a:close/>
                <a:moveTo>
                  <a:pt x="392029" y="19671"/>
                </a:moveTo>
                <a:lnTo>
                  <a:pt x="144379" y="19671"/>
                </a:lnTo>
                <a:lnTo>
                  <a:pt x="144379" y="114921"/>
                </a:lnTo>
                <a:lnTo>
                  <a:pt x="392029" y="114921"/>
                </a:lnTo>
                <a:lnTo>
                  <a:pt x="392029" y="196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590790" y="5980430"/>
            <a:ext cx="4328160" cy="50609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Char char="•"/>
            </a:pPr>
            <a:r>
              <a:rPr lang="zh-CN" altLang="en-US" sz="1600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智能手表状的个性化香氛控制设备</a:t>
            </a:r>
            <a:endParaRPr lang="zh-CN" altLang="en-US" sz="1600" b="0" i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" name="图片 -2147481912" descr="16ac4b97435599490e13c0069bb1a12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_cgi-bin_mmwebwx-bin_webwxgetmsgimg__&amp;MsgID=7948252497197761288&amp;skey=@crypt_d83597cf_fe7d0d9d05d41c25dc499121bd92fda1&amp;mmweb_appid=wx_webfilehelper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64120" y="1442085"/>
            <a:ext cx="4176395" cy="4319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-1" y="-1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ysClr val="window" lastClr="FFFFFF"/>
              </a:gs>
              <a:gs pos="0">
                <a:sysClr val="window" lastClr="FFFFFF">
                  <a:alpha val="58000"/>
                </a:sysClr>
              </a:gs>
              <a:gs pos="100000">
                <a:sysClr val="window" lastClr="FFFFFF">
                  <a:alpha val="58000"/>
                </a:sysClr>
              </a:gs>
            </a:gsLst>
            <a:lin ang="189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318737"/>
            <a:ext cx="12192000" cy="539263"/>
            <a:chOff x="0" y="3375378"/>
            <a:chExt cx="12192000" cy="3482623"/>
          </a:xfrm>
        </p:grpSpPr>
        <p:grpSp>
          <p:nvGrpSpPr>
            <p:cNvPr id="22" name="组合 21"/>
            <p:cNvGrpSpPr/>
            <p:nvPr/>
          </p:nvGrpSpPr>
          <p:grpSpPr>
            <a:xfrm>
              <a:off x="0" y="3375378"/>
              <a:ext cx="12192000" cy="3482622"/>
              <a:chOff x="0" y="3187610"/>
              <a:chExt cx="12192000" cy="3670390"/>
            </a:xfrm>
          </p:grpSpPr>
          <p:sp>
            <p:nvSpPr>
              <p:cNvPr id="23" name="任意多边形 22"/>
              <p:cNvSpPr/>
              <p:nvPr/>
            </p:nvSpPr>
            <p:spPr>
              <a:xfrm>
                <a:off x="0" y="3187610"/>
                <a:ext cx="6793902" cy="3670390"/>
              </a:xfrm>
              <a:custGeom>
                <a:avLst/>
                <a:gdLst>
                  <a:gd name="connsiteX0" fmla="*/ 0 w 6793902"/>
                  <a:gd name="connsiteY0" fmla="*/ 28522 h 3670390"/>
                  <a:gd name="connsiteX1" fmla="*/ 1924 w 6793902"/>
                  <a:gd name="connsiteY1" fmla="*/ 28909 h 3670390"/>
                  <a:gd name="connsiteX2" fmla="*/ 6789 w 6793902"/>
                  <a:gd name="connsiteY2" fmla="*/ 35968 h 3670390"/>
                  <a:gd name="connsiteX3" fmla="*/ 148971 w 6793902"/>
                  <a:gd name="connsiteY3" fmla="*/ 171513 h 3670390"/>
                  <a:gd name="connsiteX4" fmla="*/ 1848689 w 6793902"/>
                  <a:gd name="connsiteY4" fmla="*/ 1622065 h 3670390"/>
                  <a:gd name="connsiteX5" fmla="*/ 5413949 w 6793902"/>
                  <a:gd name="connsiteY5" fmla="*/ 2475331 h 3670390"/>
                  <a:gd name="connsiteX6" fmla="*/ 6783291 w 6793902"/>
                  <a:gd name="connsiteY6" fmla="*/ 3652957 h 3670390"/>
                  <a:gd name="connsiteX7" fmla="*/ 6793902 w 6793902"/>
                  <a:gd name="connsiteY7" fmla="*/ 3670390 h 3670390"/>
                  <a:gd name="connsiteX8" fmla="*/ 0 w 6793902"/>
                  <a:gd name="connsiteY8" fmla="*/ 3670390 h 3670390"/>
                  <a:gd name="connsiteX9" fmla="*/ 0 w 6793902"/>
                  <a:gd name="connsiteY9" fmla="*/ 0 h 3670390"/>
                  <a:gd name="connsiteX10" fmla="*/ 594 w 6793902"/>
                  <a:gd name="connsiteY10" fmla="*/ 137 h 3670390"/>
                  <a:gd name="connsiteX11" fmla="*/ 3874 w 6793902"/>
                  <a:gd name="connsiteY11" fmla="*/ 29301 h 3670390"/>
                  <a:gd name="connsiteX12" fmla="*/ 1924 w 6793902"/>
                  <a:gd name="connsiteY12" fmla="*/ 28909 h 3670390"/>
                  <a:gd name="connsiteX13" fmla="*/ 0 w 6793902"/>
                  <a:gd name="connsiteY13" fmla="*/ 26118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2" h="3670390">
                    <a:moveTo>
                      <a:pt x="0" y="28522"/>
                    </a:moveTo>
                    <a:lnTo>
                      <a:pt x="1924" y="28909"/>
                    </a:lnTo>
                    <a:lnTo>
                      <a:pt x="6789" y="35968"/>
                    </a:lnTo>
                    <a:cubicBezTo>
                      <a:pt x="29136" y="62484"/>
                      <a:pt x="72104" y="105148"/>
                      <a:pt x="148971" y="171513"/>
                    </a:cubicBezTo>
                    <a:cubicBezTo>
                      <a:pt x="456441" y="436973"/>
                      <a:pt x="971192" y="1238095"/>
                      <a:pt x="1848689" y="1622065"/>
                    </a:cubicBezTo>
                    <a:cubicBezTo>
                      <a:pt x="2726185" y="2006034"/>
                      <a:pt x="4574454" y="2105582"/>
                      <a:pt x="5413949" y="2475331"/>
                    </a:cubicBezTo>
                    <a:cubicBezTo>
                      <a:pt x="6096038" y="2775751"/>
                      <a:pt x="6572868" y="3323394"/>
                      <a:pt x="6783291" y="3652957"/>
                    </a:cubicBezTo>
                    <a:lnTo>
                      <a:pt x="6793902" y="3670390"/>
                    </a:lnTo>
                    <a:lnTo>
                      <a:pt x="0" y="3670390"/>
                    </a:lnTo>
                    <a:close/>
                    <a:moveTo>
                      <a:pt x="0" y="0"/>
                    </a:moveTo>
                    <a:lnTo>
                      <a:pt x="594" y="137"/>
                    </a:lnTo>
                    <a:cubicBezTo>
                      <a:pt x="15048" y="7525"/>
                      <a:pt x="31080" y="25746"/>
                      <a:pt x="3874" y="29301"/>
                    </a:cubicBezTo>
                    <a:lnTo>
                      <a:pt x="1924" y="28909"/>
                    </a:lnTo>
                    <a:lnTo>
                      <a:pt x="0" y="26118"/>
                    </a:ln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 flipH="1">
                <a:off x="5398099" y="3187610"/>
                <a:ext cx="6793901" cy="3670390"/>
              </a:xfrm>
              <a:custGeom>
                <a:avLst/>
                <a:gdLst>
                  <a:gd name="connsiteX0" fmla="*/ 0 w 6793901"/>
                  <a:gd name="connsiteY0" fmla="*/ 28522 h 3670390"/>
                  <a:gd name="connsiteX1" fmla="*/ 0 w 6793901"/>
                  <a:gd name="connsiteY1" fmla="*/ 3670390 h 3670390"/>
                  <a:gd name="connsiteX2" fmla="*/ 6793901 w 6793901"/>
                  <a:gd name="connsiteY2" fmla="*/ 3670390 h 3670390"/>
                  <a:gd name="connsiteX3" fmla="*/ 6783291 w 6793901"/>
                  <a:gd name="connsiteY3" fmla="*/ 3652957 h 3670390"/>
                  <a:gd name="connsiteX4" fmla="*/ 5413948 w 6793901"/>
                  <a:gd name="connsiteY4" fmla="*/ 2475331 h 3670390"/>
                  <a:gd name="connsiteX5" fmla="*/ 1848688 w 6793901"/>
                  <a:gd name="connsiteY5" fmla="*/ 1622065 h 3670390"/>
                  <a:gd name="connsiteX6" fmla="*/ 148970 w 6793901"/>
                  <a:gd name="connsiteY6" fmla="*/ 171513 h 3670390"/>
                  <a:gd name="connsiteX7" fmla="*/ 6787 w 6793901"/>
                  <a:gd name="connsiteY7" fmla="*/ 35968 h 3670390"/>
                  <a:gd name="connsiteX8" fmla="*/ 1923 w 6793901"/>
                  <a:gd name="connsiteY8" fmla="*/ 28909 h 3670390"/>
                  <a:gd name="connsiteX9" fmla="*/ 0 w 6793901"/>
                  <a:gd name="connsiteY9" fmla="*/ 0 h 3670390"/>
                  <a:gd name="connsiteX10" fmla="*/ 0 w 6793901"/>
                  <a:gd name="connsiteY10" fmla="*/ 26119 h 3670390"/>
                  <a:gd name="connsiteX11" fmla="*/ 1923 w 6793901"/>
                  <a:gd name="connsiteY11" fmla="*/ 28909 h 3670390"/>
                  <a:gd name="connsiteX12" fmla="*/ 3873 w 6793901"/>
                  <a:gd name="connsiteY12" fmla="*/ 29301 h 3670390"/>
                  <a:gd name="connsiteX13" fmla="*/ 593 w 6793901"/>
                  <a:gd name="connsiteY13" fmla="*/ 137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1" h="3670390">
                    <a:moveTo>
                      <a:pt x="0" y="28522"/>
                    </a:moveTo>
                    <a:lnTo>
                      <a:pt x="0" y="3670390"/>
                    </a:lnTo>
                    <a:lnTo>
                      <a:pt x="6793901" y="3670390"/>
                    </a:lnTo>
                    <a:lnTo>
                      <a:pt x="6783291" y="3652957"/>
                    </a:lnTo>
                    <a:cubicBezTo>
                      <a:pt x="6572868" y="3323394"/>
                      <a:pt x="6096037" y="2775751"/>
                      <a:pt x="5413948" y="2475331"/>
                    </a:cubicBezTo>
                    <a:cubicBezTo>
                      <a:pt x="4574454" y="2105582"/>
                      <a:pt x="2726184" y="2006034"/>
                      <a:pt x="1848688" y="1622065"/>
                    </a:cubicBezTo>
                    <a:cubicBezTo>
                      <a:pt x="971191" y="1238095"/>
                      <a:pt x="456440" y="436973"/>
                      <a:pt x="148970" y="171513"/>
                    </a:cubicBezTo>
                    <a:cubicBezTo>
                      <a:pt x="72103" y="105148"/>
                      <a:pt x="29135" y="62484"/>
                      <a:pt x="6787" y="35968"/>
                    </a:cubicBezTo>
                    <a:lnTo>
                      <a:pt x="1923" y="28909"/>
                    </a:lnTo>
                    <a:close/>
                    <a:moveTo>
                      <a:pt x="0" y="0"/>
                    </a:moveTo>
                    <a:lnTo>
                      <a:pt x="0" y="26119"/>
                    </a:lnTo>
                    <a:lnTo>
                      <a:pt x="1923" y="28909"/>
                    </a:lnTo>
                    <a:lnTo>
                      <a:pt x="3873" y="29301"/>
                    </a:lnTo>
                    <a:cubicBezTo>
                      <a:pt x="31079" y="25746"/>
                      <a:pt x="15046" y="7525"/>
                      <a:pt x="593" y="137"/>
                    </a:cubicBez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" y="3978866"/>
              <a:ext cx="12191999" cy="2879135"/>
              <a:chOff x="1" y="3978866"/>
              <a:chExt cx="12191999" cy="2879135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1" y="3978866"/>
                <a:ext cx="6713587" cy="2879135"/>
              </a:xfrm>
              <a:custGeom>
                <a:avLst/>
                <a:gdLst>
                  <a:gd name="connsiteX0" fmla="*/ 0 w 6713587"/>
                  <a:gd name="connsiteY0" fmla="*/ 0 h 2879135"/>
                  <a:gd name="connsiteX1" fmla="*/ 60127 w 6713587"/>
                  <a:gd name="connsiteY1" fmla="*/ 52556 h 2879135"/>
                  <a:gd name="connsiteX2" fmla="*/ 1601138 w 6713587"/>
                  <a:gd name="connsiteY2" fmla="*/ 1088216 h 2879135"/>
                  <a:gd name="connsiteX3" fmla="*/ 5232421 w 6713587"/>
                  <a:gd name="connsiteY3" fmla="*/ 1788951 h 2879135"/>
                  <a:gd name="connsiteX4" fmla="*/ 6706545 w 6713587"/>
                  <a:gd name="connsiteY4" fmla="*/ 2866870 h 2879135"/>
                  <a:gd name="connsiteX5" fmla="*/ 6713587 w 6713587"/>
                  <a:gd name="connsiteY5" fmla="*/ 2879135 h 2879135"/>
                  <a:gd name="connsiteX6" fmla="*/ 0 w 6713587"/>
                  <a:gd name="connsiteY6" fmla="*/ 2879135 h 287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7" h="2879135">
                    <a:moveTo>
                      <a:pt x="0" y="0"/>
                    </a:moveTo>
                    <a:lnTo>
                      <a:pt x="60127" y="52556"/>
                    </a:lnTo>
                    <a:cubicBezTo>
                      <a:pt x="383452" y="340349"/>
                      <a:pt x="867987" y="829546"/>
                      <a:pt x="1601138" y="1088216"/>
                    </a:cubicBezTo>
                    <a:cubicBezTo>
                      <a:pt x="2494884" y="1403547"/>
                      <a:pt x="4377382" y="1485299"/>
                      <a:pt x="5232421" y="1788951"/>
                    </a:cubicBezTo>
                    <a:cubicBezTo>
                      <a:pt x="6034022" y="2073625"/>
                      <a:pt x="6557288" y="2628602"/>
                      <a:pt x="6706545" y="2866870"/>
                    </a:cubicBezTo>
                    <a:lnTo>
                      <a:pt x="6713587" y="2879135"/>
                    </a:lnTo>
                    <a:lnTo>
                      <a:pt x="0" y="2879135"/>
                    </a:ln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任意多边形 26"/>
              <p:cNvSpPr/>
              <p:nvPr/>
            </p:nvSpPr>
            <p:spPr>
              <a:xfrm flipH="1">
                <a:off x="5478414" y="3978867"/>
                <a:ext cx="6713586" cy="2879133"/>
              </a:xfrm>
              <a:custGeom>
                <a:avLst/>
                <a:gdLst>
                  <a:gd name="connsiteX0" fmla="*/ 0 w 6713586"/>
                  <a:gd name="connsiteY0" fmla="*/ 0 h 2879133"/>
                  <a:gd name="connsiteX1" fmla="*/ 0 w 6713586"/>
                  <a:gd name="connsiteY1" fmla="*/ 2879133 h 2879133"/>
                  <a:gd name="connsiteX2" fmla="*/ 6713586 w 6713586"/>
                  <a:gd name="connsiteY2" fmla="*/ 2879133 h 2879133"/>
                  <a:gd name="connsiteX3" fmla="*/ 6706544 w 6713586"/>
                  <a:gd name="connsiteY3" fmla="*/ 2866868 h 2879133"/>
                  <a:gd name="connsiteX4" fmla="*/ 5232420 w 6713586"/>
                  <a:gd name="connsiteY4" fmla="*/ 1788949 h 2879133"/>
                  <a:gd name="connsiteX5" fmla="*/ 1601136 w 6713586"/>
                  <a:gd name="connsiteY5" fmla="*/ 1088214 h 2879133"/>
                  <a:gd name="connsiteX6" fmla="*/ 60125 w 6713586"/>
                  <a:gd name="connsiteY6" fmla="*/ 52554 h 287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6" h="2879133">
                    <a:moveTo>
                      <a:pt x="0" y="0"/>
                    </a:moveTo>
                    <a:lnTo>
                      <a:pt x="0" y="2879133"/>
                    </a:lnTo>
                    <a:lnTo>
                      <a:pt x="6713586" y="2879133"/>
                    </a:lnTo>
                    <a:lnTo>
                      <a:pt x="6706544" y="2866868"/>
                    </a:lnTo>
                    <a:cubicBezTo>
                      <a:pt x="6557287" y="2628600"/>
                      <a:pt x="6034020" y="2073623"/>
                      <a:pt x="5232420" y="1788949"/>
                    </a:cubicBezTo>
                    <a:cubicBezTo>
                      <a:pt x="4377380" y="1485297"/>
                      <a:pt x="2494882" y="1403545"/>
                      <a:pt x="1601136" y="1088214"/>
                    </a:cubicBezTo>
                    <a:cubicBezTo>
                      <a:pt x="867985" y="829544"/>
                      <a:pt x="383450" y="340347"/>
                      <a:pt x="60125" y="525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</p:grpSp>
      <p:pic>
        <p:nvPicPr>
          <p:cNvPr id="13" name="图片 -2147481912" descr="16ac4b97435599490e13c0069bb1a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组合 2"/>
          <p:cNvGrpSpPr/>
          <p:nvPr/>
        </p:nvGrpSpPr>
        <p:grpSpPr>
          <a:xfrm>
            <a:off x="629413" y="510972"/>
            <a:ext cx="2234584" cy="569844"/>
            <a:chOff x="397565" y="344556"/>
            <a:chExt cx="2234584" cy="569844"/>
          </a:xfrm>
        </p:grpSpPr>
        <p:sp>
          <p:nvSpPr>
            <p:cNvPr id="4" name="单圆角矩形 3"/>
            <p:cNvSpPr/>
            <p:nvPr/>
          </p:nvSpPr>
          <p:spPr>
            <a:xfrm flipV="1">
              <a:off x="503583" y="344556"/>
              <a:ext cx="2128566" cy="569843"/>
            </a:xfrm>
            <a:prstGeom prst="round1Rect">
              <a:avLst/>
            </a:prstGeom>
            <a:solidFill>
              <a:srgbClr val="FBBD0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77800" dir="2100000" sx="94000" sy="94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p3d prstMaterial="plastic"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" name="单圆角矩形 4"/>
            <p:cNvSpPr/>
            <p:nvPr/>
          </p:nvSpPr>
          <p:spPr>
            <a:xfrm flipV="1">
              <a:off x="397565" y="344557"/>
              <a:ext cx="2173356" cy="569843"/>
            </a:xfrm>
            <a:prstGeom prst="round1Rect">
              <a:avLst/>
            </a:prstGeom>
            <a:gradFill flip="none" rotWithShape="1">
              <a:gsLst>
                <a:gs pos="100000">
                  <a:srgbClr val="0D46A6"/>
                </a:gs>
                <a:gs pos="0">
                  <a:srgbClr val="115BD7"/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  <a:sp3d prstMaterial="plastic"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97565" y="398644"/>
              <a:ext cx="217335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smtClean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营销策略</a:t>
              </a:r>
              <a:endParaRPr lang="zh-CN" altLang="en-US" sz="240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9" name="1"/>
          <p:cNvSpPr/>
          <p:nvPr>
            <p:custDataLst>
              <p:tags r:id="rId3"/>
            </p:custDataLst>
          </p:nvPr>
        </p:nvSpPr>
        <p:spPr>
          <a:xfrm>
            <a:off x="1258570" y="1549400"/>
            <a:ext cx="10035540" cy="3759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>
              <a:solidFill>
                <a:schemeClr val="bg1"/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0" name="1"/>
          <p:cNvSpPr/>
          <p:nvPr>
            <p:custDataLst>
              <p:tags r:id="rId4"/>
            </p:custDataLst>
          </p:nvPr>
        </p:nvSpPr>
        <p:spPr>
          <a:xfrm>
            <a:off x="2159293" y="1710415"/>
            <a:ext cx="1767363" cy="54297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accent5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r>
              <a:rPr lang="zh-CN" altLang="en-US" sz="1600" b="1" dirty="0">
                <a:solidFill>
                  <a:srgbClr val="FFFFFF"/>
                </a:solidFill>
                <a:effectLst/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全球市场推广</a:t>
            </a:r>
            <a:endParaRPr lang="zh-CN" altLang="en-US" sz="1600" b="1" dirty="0">
              <a:solidFill>
                <a:srgbClr val="FFFFFF"/>
              </a:solidFill>
              <a:effectLst/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1" name="1"/>
          <p:cNvSpPr/>
          <p:nvPr>
            <p:custDataLst>
              <p:tags r:id="rId5"/>
            </p:custDataLst>
          </p:nvPr>
        </p:nvSpPr>
        <p:spPr>
          <a:xfrm>
            <a:off x="8432800" y="1710690"/>
            <a:ext cx="1939290" cy="54292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accent6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r>
              <a:rPr lang="zh-CN" altLang="en-US" sz="1600" b="1" dirty="0">
                <a:solidFill>
                  <a:srgbClr val="FFFFFF"/>
                </a:solidFill>
                <a:effectLst/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优惠活动与促销</a:t>
            </a:r>
            <a:endParaRPr lang="zh-CN" altLang="en-US" sz="1600" b="1" dirty="0">
              <a:solidFill>
                <a:srgbClr val="FFFFFF"/>
              </a:solidFill>
              <a:effectLst/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0" name="1"/>
          <p:cNvSpPr/>
          <p:nvPr>
            <p:custDataLst>
              <p:tags r:id="rId6"/>
            </p:custDataLst>
          </p:nvPr>
        </p:nvSpPr>
        <p:spPr>
          <a:xfrm>
            <a:off x="5296139" y="1710415"/>
            <a:ext cx="1767363" cy="54297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accent4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r>
              <a:rPr lang="zh-CN" altLang="en-US" sz="1600" b="1" dirty="0">
                <a:solidFill>
                  <a:srgbClr val="FFFFFF"/>
                </a:solidFill>
                <a:effectLst/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本地化营销</a:t>
            </a:r>
            <a:r>
              <a:rPr lang="en-US" altLang="zh-CN" sz="1600" b="1" dirty="0">
                <a:solidFill>
                  <a:srgbClr val="FFFFFF"/>
                </a:solidFill>
                <a:effectLst/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 </a:t>
            </a:r>
            <a:endParaRPr lang="en-US" altLang="zh-CN" sz="1600" b="1" dirty="0">
              <a:solidFill>
                <a:srgbClr val="FFFFFF"/>
              </a:solidFill>
              <a:effectLst/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1" name="1"/>
          <p:cNvSpPr/>
          <p:nvPr>
            <p:custDataLst>
              <p:tags r:id="rId7"/>
            </p:custDataLst>
          </p:nvPr>
        </p:nvSpPr>
        <p:spPr>
          <a:xfrm flipH="1">
            <a:off x="1521460" y="2499360"/>
            <a:ext cx="2858135" cy="2399665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sym typeface="思源黑体 CN Medium" panose="020B0600000000000000" pitchFamily="34" charset="-122"/>
              </a:rPr>
              <a:t>利用社交媒体、短视频平台、电商平台等全球性营销渠道，进行广泛的产品宣传和推广提升品牌知名度和影响力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。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2" name="1"/>
          <p:cNvSpPr/>
          <p:nvPr>
            <p:custDataLst>
              <p:tags r:id="rId8"/>
            </p:custDataLst>
          </p:nvPr>
        </p:nvSpPr>
        <p:spPr>
          <a:xfrm flipH="1">
            <a:off x="4704080" y="2499360"/>
            <a:ext cx="2936875" cy="2861310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marL="0" marR="0" lvl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sym typeface="思源黑体 CN Medium" panose="020B0600000000000000" pitchFamily="34" charset="-122"/>
              </a:rPr>
              <a:t>针对不同国家和地区的文化差异和消费习惯，如与当地文化节日、活动相结合，推出特色香氛产品；进行联合推广等。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仿宋" panose="02010609060101010101" charset="-122"/>
              <a:ea typeface="仿宋" panose="02010609060101010101" charset="-122"/>
              <a:sym typeface="思源黑体 CN Medium" panose="020B0600000000000000" pitchFamily="34" charset="-122"/>
            </a:endParaRPr>
          </a:p>
        </p:txBody>
      </p:sp>
      <p:sp>
        <p:nvSpPr>
          <p:cNvPr id="33" name="1"/>
          <p:cNvSpPr/>
          <p:nvPr>
            <p:custDataLst>
              <p:tags r:id="rId9"/>
            </p:custDataLst>
          </p:nvPr>
        </p:nvSpPr>
        <p:spPr>
          <a:xfrm flipH="1">
            <a:off x="7964805" y="2499360"/>
            <a:ext cx="3141980" cy="2399665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marL="0" marR="0" lvl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sym typeface="思源黑体 CN Medium" panose="020B0600000000000000" pitchFamily="34" charset="-122"/>
              </a:rPr>
              <a:t>定期推出限时优惠、满减、买赠等促销活动，吸引消费者购买。同时，设立会员制度，积分兑换等福利，增加用户粘性。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仿宋" panose="02010609060101010101" charset="-122"/>
              <a:ea typeface="仿宋" panose="02010609060101010101" charset="-122"/>
              <a:sym typeface="思源黑体 CN Medium" panose="020B0600000000000000" pitchFamily="34" charset="-122"/>
            </a:endParaRPr>
          </a:p>
        </p:txBody>
      </p:sp>
      <p:sp>
        <p:nvSpPr>
          <p:cNvPr id="12" name="1"/>
          <p:cNvSpPr/>
          <p:nvPr/>
        </p:nvSpPr>
        <p:spPr>
          <a:xfrm flipH="1">
            <a:off x="1460062" y="5308916"/>
            <a:ext cx="9273144" cy="1337945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p>
            <a:pPr algn="ctr" defTabSz="913765">
              <a:lnSpc>
                <a:spcPct val="150000"/>
              </a:lnSpc>
              <a:buSzPct val="25000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sym typeface="思源黑体 CN Medium" panose="020B0600000000000000" pitchFamily="34" charset="-122"/>
              </a:rPr>
              <a:t>个性化香氛市场呈现出快速增长的态势，消费者对高品质、个性化的家居香氛产品需求日益旺盛。然而，市场上高端品牌占据主导地位，价格较高，普通消费者难以承受。因此，个性化香氛产品走性价比路线，降低价格门槛，具有巨大的市场潜力。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charset="-122"/>
              <a:ea typeface="楷体" panose="02010609060101010101" charset="-122"/>
              <a:sym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13"/>
          <p:cNvSpPr/>
          <p:nvPr/>
        </p:nvSpPr>
        <p:spPr>
          <a:xfrm flipH="1">
            <a:off x="297180" y="0"/>
            <a:ext cx="5465251" cy="6858000"/>
          </a:xfrm>
          <a:custGeom>
            <a:avLst/>
            <a:gdLst>
              <a:gd name="connsiteX0" fmla="*/ 562872 w 5465251"/>
              <a:gd name="connsiteY0" fmla="*/ 0 h 6858000"/>
              <a:gd name="connsiteX1" fmla="*/ 5465251 w 5465251"/>
              <a:gd name="connsiteY1" fmla="*/ 0 h 6858000"/>
              <a:gd name="connsiteX2" fmla="*/ 5465251 w 5465251"/>
              <a:gd name="connsiteY2" fmla="*/ 6858000 h 6858000"/>
              <a:gd name="connsiteX3" fmla="*/ 3066327 w 5465251"/>
              <a:gd name="connsiteY3" fmla="*/ 6858000 h 6858000"/>
              <a:gd name="connsiteX4" fmla="*/ 3056609 w 5465251"/>
              <a:gd name="connsiteY4" fmla="*/ 6852679 h 6858000"/>
              <a:gd name="connsiteX5" fmla="*/ 2305099 w 5465251"/>
              <a:gd name="connsiteY5" fmla="*/ 6144994 h 6858000"/>
              <a:gd name="connsiteX6" fmla="*/ 2173298 w 5465251"/>
              <a:gd name="connsiteY6" fmla="*/ 2964883 h 6858000"/>
              <a:gd name="connsiteX7" fmla="*/ 71 w 5465251"/>
              <a:gd name="connsiteY7" fmla="*/ 985434 h 6858000"/>
              <a:gd name="connsiteX8" fmla="*/ 530964 w 5465251"/>
              <a:gd name="connsiteY8" fmla="*/ 24543 h 6858000"/>
              <a:gd name="connsiteX9" fmla="*/ 562872 w 5465251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65251" h="6858000">
                <a:moveTo>
                  <a:pt x="562872" y="0"/>
                </a:moveTo>
                <a:lnTo>
                  <a:pt x="5465251" y="0"/>
                </a:lnTo>
                <a:lnTo>
                  <a:pt x="5465251" y="6858000"/>
                </a:lnTo>
                <a:lnTo>
                  <a:pt x="3066327" y="6858000"/>
                </a:lnTo>
                <a:lnTo>
                  <a:pt x="3056609" y="6852679"/>
                </a:lnTo>
                <a:cubicBezTo>
                  <a:pt x="2787734" y="6687750"/>
                  <a:pt x="2531826" y="6457065"/>
                  <a:pt x="2305099" y="6144994"/>
                </a:cubicBezTo>
                <a:cubicBezTo>
                  <a:pt x="995807" y="4458376"/>
                  <a:pt x="2557469" y="3824809"/>
                  <a:pt x="2173298" y="2964883"/>
                </a:cubicBezTo>
                <a:cubicBezTo>
                  <a:pt x="1789127" y="2104958"/>
                  <a:pt x="-12984" y="3115889"/>
                  <a:pt x="71" y="985434"/>
                </a:cubicBezTo>
                <a:cubicBezTo>
                  <a:pt x="92303" y="553876"/>
                  <a:pt x="276809" y="243693"/>
                  <a:pt x="530964" y="24543"/>
                </a:cubicBezTo>
                <a:lnTo>
                  <a:pt x="562872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85000"/>
                  <a:alpha val="28000"/>
                </a:schemeClr>
              </a:gs>
            </a:gsLst>
            <a:lin ang="5400000" scaled="1"/>
          </a:gra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pic>
        <p:nvPicPr>
          <p:cNvPr id="25" name="PA-Graphic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17184488" flipH="1">
            <a:off x="3237925" y="4153987"/>
            <a:ext cx="1305174" cy="820214"/>
          </a:xfrm>
          <a:prstGeom prst="rect">
            <a:avLst/>
          </a:prstGeom>
          <a:effectLst>
            <a:outerShdw blurRad="254000" dist="101600" dir="5400000" algn="ctr" rotWithShape="0">
              <a:srgbClr val="FF9700">
                <a:alpha val="23000"/>
              </a:srgbClr>
            </a:outerShdw>
          </a:effectLst>
        </p:spPr>
      </p:pic>
      <p:sp>
        <p:nvSpPr>
          <p:cNvPr id="26" name="PA-椭圆 3"/>
          <p:cNvSpPr/>
          <p:nvPr>
            <p:custDataLst>
              <p:tags r:id="rId3"/>
            </p:custDataLst>
          </p:nvPr>
        </p:nvSpPr>
        <p:spPr>
          <a:xfrm rot="20259104">
            <a:off x="3747357" y="5475286"/>
            <a:ext cx="151177" cy="318084"/>
          </a:xfrm>
          <a:prstGeom prst="ellipse">
            <a:avLst/>
          </a:prstGeom>
          <a:solidFill>
            <a:srgbClr val="FF97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7" name="PA-Freeform: Shape 71"/>
          <p:cNvSpPr/>
          <p:nvPr>
            <p:custDataLst>
              <p:tags r:id="rId4"/>
            </p:custDataLst>
          </p:nvPr>
        </p:nvSpPr>
        <p:spPr>
          <a:xfrm rot="18618023" flipV="1">
            <a:off x="11167788" y="5421502"/>
            <a:ext cx="2668378" cy="2474577"/>
          </a:xfrm>
          <a:custGeom>
            <a:avLst/>
            <a:gdLst>
              <a:gd name="connsiteX0" fmla="*/ 169643 w 3522865"/>
              <a:gd name="connsiteY0" fmla="*/ 1030958 h 2484348"/>
              <a:gd name="connsiteX1" fmla="*/ 2684243 w 3522865"/>
              <a:gd name="connsiteY1" fmla="*/ 2258 h 2484348"/>
              <a:gd name="connsiteX2" fmla="*/ 3522443 w 3522865"/>
              <a:gd name="connsiteY2" fmla="*/ 1316708 h 2484348"/>
              <a:gd name="connsiteX3" fmla="*/ 2779493 w 3522865"/>
              <a:gd name="connsiteY3" fmla="*/ 2478758 h 2484348"/>
              <a:gd name="connsiteX4" fmla="*/ 1579343 w 3522865"/>
              <a:gd name="connsiteY4" fmla="*/ 1773908 h 2484348"/>
              <a:gd name="connsiteX5" fmla="*/ 379193 w 3522865"/>
              <a:gd name="connsiteY5" fmla="*/ 2154908 h 2484348"/>
              <a:gd name="connsiteX6" fmla="*/ 169643 w 3522865"/>
              <a:gd name="connsiteY6" fmla="*/ 1030958 h 2484348"/>
              <a:gd name="connsiteX0-1" fmla="*/ 158936 w 3514183"/>
              <a:gd name="connsiteY0-2" fmla="*/ 433349 h 1886739"/>
              <a:gd name="connsiteX1-3" fmla="*/ 2528756 w 3514183"/>
              <a:gd name="connsiteY1-4" fmla="*/ 6629 h 1886739"/>
              <a:gd name="connsiteX2-5" fmla="*/ 3511736 w 3514183"/>
              <a:gd name="connsiteY2-6" fmla="*/ 719099 h 1886739"/>
              <a:gd name="connsiteX3-7" fmla="*/ 2768786 w 3514183"/>
              <a:gd name="connsiteY3-8" fmla="*/ 1881149 h 1886739"/>
              <a:gd name="connsiteX4-9" fmla="*/ 1568636 w 3514183"/>
              <a:gd name="connsiteY4-10" fmla="*/ 1176299 h 1886739"/>
              <a:gd name="connsiteX5-11" fmla="*/ 368486 w 3514183"/>
              <a:gd name="connsiteY5-12" fmla="*/ 1557299 h 1886739"/>
              <a:gd name="connsiteX6-13" fmla="*/ 158936 w 3514183"/>
              <a:gd name="connsiteY6-14" fmla="*/ 433349 h 1886739"/>
              <a:gd name="connsiteX0-15" fmla="*/ 165698 w 3519490"/>
              <a:gd name="connsiteY0-16" fmla="*/ 1061364 h 2514754"/>
              <a:gd name="connsiteX1-17" fmla="*/ 2626958 w 3519490"/>
              <a:gd name="connsiteY1-18" fmla="*/ 2184 h 2514754"/>
              <a:gd name="connsiteX2-19" fmla="*/ 3518498 w 3519490"/>
              <a:gd name="connsiteY2-20" fmla="*/ 1347114 h 2514754"/>
              <a:gd name="connsiteX3-21" fmla="*/ 2775548 w 3519490"/>
              <a:gd name="connsiteY3-22" fmla="*/ 2509164 h 2514754"/>
              <a:gd name="connsiteX4-23" fmla="*/ 1575398 w 3519490"/>
              <a:gd name="connsiteY4-24" fmla="*/ 1804314 h 2514754"/>
              <a:gd name="connsiteX5-25" fmla="*/ 375248 w 3519490"/>
              <a:gd name="connsiteY5-26" fmla="*/ 2185314 h 2514754"/>
              <a:gd name="connsiteX6-27" fmla="*/ 165698 w 3519490"/>
              <a:gd name="connsiteY6-28" fmla="*/ 1061364 h 2514754"/>
              <a:gd name="connsiteX0-29" fmla="*/ 165698 w 3519490"/>
              <a:gd name="connsiteY0-30" fmla="*/ 1110091 h 2563481"/>
              <a:gd name="connsiteX1-31" fmla="*/ 2626958 w 3519490"/>
              <a:gd name="connsiteY1-32" fmla="*/ 50911 h 2563481"/>
              <a:gd name="connsiteX2-33" fmla="*/ 3518498 w 3519490"/>
              <a:gd name="connsiteY2-34" fmla="*/ 1395841 h 2563481"/>
              <a:gd name="connsiteX3-35" fmla="*/ 2775548 w 3519490"/>
              <a:gd name="connsiteY3-36" fmla="*/ 2557891 h 2563481"/>
              <a:gd name="connsiteX4-37" fmla="*/ 1575398 w 3519490"/>
              <a:gd name="connsiteY4-38" fmla="*/ 1853041 h 2563481"/>
              <a:gd name="connsiteX5-39" fmla="*/ 375248 w 3519490"/>
              <a:gd name="connsiteY5-40" fmla="*/ 2234041 h 2563481"/>
              <a:gd name="connsiteX6-41" fmla="*/ 165698 w 3519490"/>
              <a:gd name="connsiteY6-42" fmla="*/ 1110091 h 2563481"/>
              <a:gd name="connsiteX0-43" fmla="*/ 162317 w 3516109"/>
              <a:gd name="connsiteY0-44" fmla="*/ 1118578 h 2571968"/>
              <a:gd name="connsiteX1-45" fmla="*/ 2623577 w 3516109"/>
              <a:gd name="connsiteY1-46" fmla="*/ 59398 h 2571968"/>
              <a:gd name="connsiteX2-47" fmla="*/ 3515117 w 3516109"/>
              <a:gd name="connsiteY2-48" fmla="*/ 1404328 h 2571968"/>
              <a:gd name="connsiteX3-49" fmla="*/ 2772167 w 3516109"/>
              <a:gd name="connsiteY3-50" fmla="*/ 2566378 h 2571968"/>
              <a:gd name="connsiteX4-51" fmla="*/ 1572017 w 3516109"/>
              <a:gd name="connsiteY4-52" fmla="*/ 1861528 h 2571968"/>
              <a:gd name="connsiteX5-53" fmla="*/ 371867 w 3516109"/>
              <a:gd name="connsiteY5-54" fmla="*/ 2242528 h 2571968"/>
              <a:gd name="connsiteX6-55" fmla="*/ 162317 w 3516109"/>
              <a:gd name="connsiteY6-56" fmla="*/ 1118578 h 2571968"/>
              <a:gd name="connsiteX0-57" fmla="*/ 139541 w 3493333"/>
              <a:gd name="connsiteY0-58" fmla="*/ 1109787 h 2563177"/>
              <a:gd name="connsiteX1-59" fmla="*/ 2600801 w 3493333"/>
              <a:gd name="connsiteY1-60" fmla="*/ 50607 h 2563177"/>
              <a:gd name="connsiteX2-61" fmla="*/ 3492341 w 3493333"/>
              <a:gd name="connsiteY2-62" fmla="*/ 1395537 h 2563177"/>
              <a:gd name="connsiteX3-63" fmla="*/ 2749391 w 3493333"/>
              <a:gd name="connsiteY3-64" fmla="*/ 2557587 h 2563177"/>
              <a:gd name="connsiteX4-65" fmla="*/ 1549241 w 3493333"/>
              <a:gd name="connsiteY4-66" fmla="*/ 1852737 h 2563177"/>
              <a:gd name="connsiteX5-67" fmla="*/ 440531 w 3493333"/>
              <a:gd name="connsiteY5-68" fmla="*/ 2188017 h 2563177"/>
              <a:gd name="connsiteX6-69" fmla="*/ 139541 w 3493333"/>
              <a:gd name="connsiteY6-70" fmla="*/ 1109787 h 2563177"/>
              <a:gd name="connsiteX0-71" fmla="*/ 163892 w 3517684"/>
              <a:gd name="connsiteY0-72" fmla="*/ 1109787 h 2563177"/>
              <a:gd name="connsiteX1-73" fmla="*/ 2625152 w 3517684"/>
              <a:gd name="connsiteY1-74" fmla="*/ 50607 h 2563177"/>
              <a:gd name="connsiteX2-75" fmla="*/ 3516692 w 3517684"/>
              <a:gd name="connsiteY2-76" fmla="*/ 1395537 h 2563177"/>
              <a:gd name="connsiteX3-77" fmla="*/ 2773742 w 3517684"/>
              <a:gd name="connsiteY3-78" fmla="*/ 2557587 h 2563177"/>
              <a:gd name="connsiteX4-79" fmla="*/ 1573592 w 3517684"/>
              <a:gd name="connsiteY4-80" fmla="*/ 1852737 h 2563177"/>
              <a:gd name="connsiteX5-81" fmla="*/ 464882 w 3517684"/>
              <a:gd name="connsiteY5-82" fmla="*/ 2188017 h 2563177"/>
              <a:gd name="connsiteX6-83" fmla="*/ 163892 w 3517684"/>
              <a:gd name="connsiteY6-84" fmla="*/ 1109787 h 2563177"/>
              <a:gd name="connsiteX0-85" fmla="*/ 82749 w 3436541"/>
              <a:gd name="connsiteY0-86" fmla="*/ 1110091 h 2563481"/>
              <a:gd name="connsiteX1-87" fmla="*/ 2544009 w 3436541"/>
              <a:gd name="connsiteY1-88" fmla="*/ 50911 h 2563481"/>
              <a:gd name="connsiteX2-89" fmla="*/ 3435549 w 3436541"/>
              <a:gd name="connsiteY2-90" fmla="*/ 1395841 h 2563481"/>
              <a:gd name="connsiteX3-91" fmla="*/ 2692599 w 3436541"/>
              <a:gd name="connsiteY3-92" fmla="*/ 2557891 h 2563481"/>
              <a:gd name="connsiteX4-93" fmla="*/ 1492449 w 3436541"/>
              <a:gd name="connsiteY4-94" fmla="*/ 1853041 h 2563481"/>
              <a:gd name="connsiteX5-95" fmla="*/ 383739 w 3436541"/>
              <a:gd name="connsiteY5-96" fmla="*/ 2188321 h 2563481"/>
              <a:gd name="connsiteX6-97" fmla="*/ 82749 w 3436541"/>
              <a:gd name="connsiteY6-98" fmla="*/ 1110091 h 2563481"/>
              <a:gd name="connsiteX0-99" fmla="*/ 57039 w 3410900"/>
              <a:gd name="connsiteY0-100" fmla="*/ 1110091 h 2562627"/>
              <a:gd name="connsiteX1-101" fmla="*/ 2518299 w 3410900"/>
              <a:gd name="connsiteY1-102" fmla="*/ 50911 h 2562627"/>
              <a:gd name="connsiteX2-103" fmla="*/ 3409839 w 3410900"/>
              <a:gd name="connsiteY2-104" fmla="*/ 1395841 h 2562627"/>
              <a:gd name="connsiteX3-105" fmla="*/ 2666889 w 3410900"/>
              <a:gd name="connsiteY3-106" fmla="*/ 2557891 h 2562627"/>
              <a:gd name="connsiteX4-107" fmla="*/ 1283859 w 3410900"/>
              <a:gd name="connsiteY4-108" fmla="*/ 1822561 h 2562627"/>
              <a:gd name="connsiteX5-109" fmla="*/ 358029 w 3410900"/>
              <a:gd name="connsiteY5-110" fmla="*/ 2188321 h 2562627"/>
              <a:gd name="connsiteX6-111" fmla="*/ 57039 w 3410900"/>
              <a:gd name="connsiteY6-112" fmla="*/ 1110091 h 2562627"/>
              <a:gd name="connsiteX0-113" fmla="*/ 86841 w 3440702"/>
              <a:gd name="connsiteY0-114" fmla="*/ 1110091 h 2562627"/>
              <a:gd name="connsiteX1-115" fmla="*/ 2548101 w 3440702"/>
              <a:gd name="connsiteY1-116" fmla="*/ 50911 h 2562627"/>
              <a:gd name="connsiteX2-117" fmla="*/ 3439641 w 3440702"/>
              <a:gd name="connsiteY2-118" fmla="*/ 1395841 h 2562627"/>
              <a:gd name="connsiteX3-119" fmla="*/ 2696691 w 3440702"/>
              <a:gd name="connsiteY3-120" fmla="*/ 2557891 h 2562627"/>
              <a:gd name="connsiteX4-121" fmla="*/ 1313661 w 3440702"/>
              <a:gd name="connsiteY4-122" fmla="*/ 1822561 h 2562627"/>
              <a:gd name="connsiteX5-123" fmla="*/ 387831 w 3440702"/>
              <a:gd name="connsiteY5-124" fmla="*/ 2188321 h 2562627"/>
              <a:gd name="connsiteX6-125" fmla="*/ 86841 w 3440702"/>
              <a:gd name="connsiteY6-126" fmla="*/ 1110091 h 2562627"/>
              <a:gd name="connsiteX0-127" fmla="*/ 79129 w 3432990"/>
              <a:gd name="connsiteY0-128" fmla="*/ 1110091 h 2562627"/>
              <a:gd name="connsiteX1-129" fmla="*/ 2540389 w 3432990"/>
              <a:gd name="connsiteY1-130" fmla="*/ 50911 h 2562627"/>
              <a:gd name="connsiteX2-131" fmla="*/ 3431929 w 3432990"/>
              <a:gd name="connsiteY2-132" fmla="*/ 1395841 h 2562627"/>
              <a:gd name="connsiteX3-133" fmla="*/ 2688979 w 3432990"/>
              <a:gd name="connsiteY3-134" fmla="*/ 2557891 h 2562627"/>
              <a:gd name="connsiteX4-135" fmla="*/ 1305949 w 3432990"/>
              <a:gd name="connsiteY4-136" fmla="*/ 1822561 h 2562627"/>
              <a:gd name="connsiteX5-137" fmla="*/ 380119 w 3432990"/>
              <a:gd name="connsiteY5-138" fmla="*/ 2188321 h 2562627"/>
              <a:gd name="connsiteX6-139" fmla="*/ 79129 w 3432990"/>
              <a:gd name="connsiteY6-140" fmla="*/ 1110091 h 2562627"/>
              <a:gd name="connsiteX0-141" fmla="*/ 79129 w 3432990"/>
              <a:gd name="connsiteY0-142" fmla="*/ 1110091 h 2562043"/>
              <a:gd name="connsiteX1-143" fmla="*/ 2540389 w 3432990"/>
              <a:gd name="connsiteY1-144" fmla="*/ 50911 h 2562043"/>
              <a:gd name="connsiteX2-145" fmla="*/ 3431929 w 3432990"/>
              <a:gd name="connsiteY2-146" fmla="*/ 1395841 h 2562043"/>
              <a:gd name="connsiteX3-147" fmla="*/ 2688979 w 3432990"/>
              <a:gd name="connsiteY3-148" fmla="*/ 2557891 h 2562043"/>
              <a:gd name="connsiteX4-149" fmla="*/ 1305949 w 3432990"/>
              <a:gd name="connsiteY4-150" fmla="*/ 1822561 h 2562043"/>
              <a:gd name="connsiteX5-151" fmla="*/ 380119 w 3432990"/>
              <a:gd name="connsiteY5-152" fmla="*/ 2188321 h 2562043"/>
              <a:gd name="connsiteX6-153" fmla="*/ 79129 w 3432990"/>
              <a:gd name="connsiteY6-154" fmla="*/ 1110091 h 2562043"/>
              <a:gd name="connsiteX0-155" fmla="*/ 79129 w 3433048"/>
              <a:gd name="connsiteY0-156" fmla="*/ 1110091 h 2574990"/>
              <a:gd name="connsiteX1-157" fmla="*/ 2540389 w 3433048"/>
              <a:gd name="connsiteY1-158" fmla="*/ 50911 h 2574990"/>
              <a:gd name="connsiteX2-159" fmla="*/ 3431929 w 3433048"/>
              <a:gd name="connsiteY2-160" fmla="*/ 1395841 h 2574990"/>
              <a:gd name="connsiteX3-161" fmla="*/ 2688979 w 3433048"/>
              <a:gd name="connsiteY3-162" fmla="*/ 2557891 h 2574990"/>
              <a:gd name="connsiteX4-163" fmla="*/ 1305949 w 3433048"/>
              <a:gd name="connsiteY4-164" fmla="*/ 1822561 h 2574990"/>
              <a:gd name="connsiteX5-165" fmla="*/ 380119 w 3433048"/>
              <a:gd name="connsiteY5-166" fmla="*/ 2188321 h 2574990"/>
              <a:gd name="connsiteX6-167" fmla="*/ 79129 w 3433048"/>
              <a:gd name="connsiteY6-168" fmla="*/ 1110091 h 2574990"/>
              <a:gd name="connsiteX0-169" fmla="*/ 79129 w 3433628"/>
              <a:gd name="connsiteY0-170" fmla="*/ 1110091 h 2564852"/>
              <a:gd name="connsiteX1-171" fmla="*/ 2540389 w 3433628"/>
              <a:gd name="connsiteY1-172" fmla="*/ 50911 h 2564852"/>
              <a:gd name="connsiteX2-173" fmla="*/ 3431929 w 3433628"/>
              <a:gd name="connsiteY2-174" fmla="*/ 1395841 h 2564852"/>
              <a:gd name="connsiteX3-175" fmla="*/ 2688979 w 3433628"/>
              <a:gd name="connsiteY3-176" fmla="*/ 2557891 h 2564852"/>
              <a:gd name="connsiteX4-177" fmla="*/ 1305949 w 3433628"/>
              <a:gd name="connsiteY4-178" fmla="*/ 1822561 h 2564852"/>
              <a:gd name="connsiteX5-179" fmla="*/ 380119 w 3433628"/>
              <a:gd name="connsiteY5-180" fmla="*/ 2188321 h 2564852"/>
              <a:gd name="connsiteX6-181" fmla="*/ 79129 w 3433628"/>
              <a:gd name="connsiteY6-182" fmla="*/ 1110091 h 2564852"/>
              <a:gd name="connsiteX0-183" fmla="*/ 79129 w 3432791"/>
              <a:gd name="connsiteY0-184" fmla="*/ 1110091 h 2564852"/>
              <a:gd name="connsiteX1-185" fmla="*/ 2540389 w 3432791"/>
              <a:gd name="connsiteY1-186" fmla="*/ 50911 h 2564852"/>
              <a:gd name="connsiteX2-187" fmla="*/ 3431929 w 3432791"/>
              <a:gd name="connsiteY2-188" fmla="*/ 1395841 h 2564852"/>
              <a:gd name="connsiteX3-189" fmla="*/ 2688979 w 3432791"/>
              <a:gd name="connsiteY3-190" fmla="*/ 2557891 h 2564852"/>
              <a:gd name="connsiteX4-191" fmla="*/ 1305949 w 3432791"/>
              <a:gd name="connsiteY4-192" fmla="*/ 1822561 h 2564852"/>
              <a:gd name="connsiteX5-193" fmla="*/ 380119 w 3432791"/>
              <a:gd name="connsiteY5-194" fmla="*/ 2188321 h 2564852"/>
              <a:gd name="connsiteX6-195" fmla="*/ 79129 w 3432791"/>
              <a:gd name="connsiteY6-196" fmla="*/ 1110091 h 2564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3432791" h="2564852">
                <a:moveTo>
                  <a:pt x="79129" y="1110091"/>
                </a:moveTo>
                <a:cubicBezTo>
                  <a:pt x="256294" y="746236"/>
                  <a:pt x="1585349" y="-232934"/>
                  <a:pt x="2540389" y="50911"/>
                </a:cubicBezTo>
                <a:cubicBezTo>
                  <a:pt x="3495429" y="334756"/>
                  <a:pt x="3414784" y="901811"/>
                  <a:pt x="3431929" y="1395841"/>
                </a:cubicBezTo>
                <a:cubicBezTo>
                  <a:pt x="3449074" y="1889871"/>
                  <a:pt x="3210949" y="2463911"/>
                  <a:pt x="2688979" y="2557891"/>
                </a:cubicBezTo>
                <a:cubicBezTo>
                  <a:pt x="2167009" y="2651871"/>
                  <a:pt x="1728859" y="1762236"/>
                  <a:pt x="1305949" y="1822561"/>
                </a:cubicBezTo>
                <a:cubicBezTo>
                  <a:pt x="905899" y="1768586"/>
                  <a:pt x="729369" y="2352786"/>
                  <a:pt x="380119" y="2188321"/>
                </a:cubicBezTo>
                <a:cubicBezTo>
                  <a:pt x="30869" y="2023856"/>
                  <a:pt x="-98036" y="1473946"/>
                  <a:pt x="79129" y="1110091"/>
                </a:cubicBezTo>
                <a:close/>
              </a:path>
            </a:pathLst>
          </a:custGeom>
          <a:solidFill>
            <a:srgbClr val="00B050"/>
          </a:solidFill>
          <a:ln w="8246" cap="flat">
            <a:noFill/>
            <a:prstDash val="solid"/>
            <a:miter/>
          </a:ln>
          <a:effectLst>
            <a:outerShdw blurRad="254000" dist="101600" dir="5400000" algn="ctr" rotWithShape="0">
              <a:srgbClr val="FF97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8" name="Freeform: Shape 13"/>
          <p:cNvSpPr/>
          <p:nvPr/>
        </p:nvSpPr>
        <p:spPr>
          <a:xfrm flipH="1">
            <a:off x="0" y="0"/>
            <a:ext cx="5465235" cy="6858000"/>
          </a:xfrm>
          <a:custGeom>
            <a:avLst/>
            <a:gdLst>
              <a:gd name="connsiteX0" fmla="*/ 562872 w 5465251"/>
              <a:gd name="connsiteY0" fmla="*/ 0 h 6858000"/>
              <a:gd name="connsiteX1" fmla="*/ 5465251 w 5465251"/>
              <a:gd name="connsiteY1" fmla="*/ 0 h 6858000"/>
              <a:gd name="connsiteX2" fmla="*/ 5465251 w 5465251"/>
              <a:gd name="connsiteY2" fmla="*/ 6858000 h 6858000"/>
              <a:gd name="connsiteX3" fmla="*/ 3066327 w 5465251"/>
              <a:gd name="connsiteY3" fmla="*/ 6858000 h 6858000"/>
              <a:gd name="connsiteX4" fmla="*/ 3056609 w 5465251"/>
              <a:gd name="connsiteY4" fmla="*/ 6852679 h 6858000"/>
              <a:gd name="connsiteX5" fmla="*/ 2305099 w 5465251"/>
              <a:gd name="connsiteY5" fmla="*/ 6144994 h 6858000"/>
              <a:gd name="connsiteX6" fmla="*/ 2173298 w 5465251"/>
              <a:gd name="connsiteY6" fmla="*/ 2964883 h 6858000"/>
              <a:gd name="connsiteX7" fmla="*/ 71 w 5465251"/>
              <a:gd name="connsiteY7" fmla="*/ 985434 h 6858000"/>
              <a:gd name="connsiteX8" fmla="*/ 530964 w 5465251"/>
              <a:gd name="connsiteY8" fmla="*/ 24543 h 6858000"/>
              <a:gd name="connsiteX9" fmla="*/ 562872 w 5465251"/>
              <a:gd name="connsiteY9" fmla="*/ 0 h 6858000"/>
              <a:gd name="connsiteX0-1" fmla="*/ 562857 w 5465236"/>
              <a:gd name="connsiteY0-2" fmla="*/ 0 h 6858000"/>
              <a:gd name="connsiteX1-3" fmla="*/ 5465236 w 5465236"/>
              <a:gd name="connsiteY1-4" fmla="*/ 0 h 6858000"/>
              <a:gd name="connsiteX2-5" fmla="*/ 5465236 w 5465236"/>
              <a:gd name="connsiteY2-6" fmla="*/ 6858000 h 6858000"/>
              <a:gd name="connsiteX3-7" fmla="*/ 3066312 w 5465236"/>
              <a:gd name="connsiteY3-8" fmla="*/ 6858000 h 6858000"/>
              <a:gd name="connsiteX4-9" fmla="*/ 3056594 w 5465236"/>
              <a:gd name="connsiteY4-10" fmla="*/ 6852679 h 6858000"/>
              <a:gd name="connsiteX5-11" fmla="*/ 2305084 w 5465236"/>
              <a:gd name="connsiteY5-12" fmla="*/ 6144994 h 6858000"/>
              <a:gd name="connsiteX6-13" fmla="*/ 2654547 w 5465236"/>
              <a:gd name="connsiteY6-14" fmla="*/ 2926382 h 6858000"/>
              <a:gd name="connsiteX7-15" fmla="*/ 56 w 5465236"/>
              <a:gd name="connsiteY7-16" fmla="*/ 985434 h 6858000"/>
              <a:gd name="connsiteX8-17" fmla="*/ 530949 w 5465236"/>
              <a:gd name="connsiteY8-18" fmla="*/ 24543 h 6858000"/>
              <a:gd name="connsiteX9-19" fmla="*/ 562857 w 5465236"/>
              <a:gd name="connsiteY9-20" fmla="*/ 0 h 6858000"/>
              <a:gd name="connsiteX0-21" fmla="*/ 562857 w 5465236"/>
              <a:gd name="connsiteY0-22" fmla="*/ 0 h 6858000"/>
              <a:gd name="connsiteX1-23" fmla="*/ 5465236 w 5465236"/>
              <a:gd name="connsiteY1-24" fmla="*/ 0 h 6858000"/>
              <a:gd name="connsiteX2-25" fmla="*/ 5465236 w 5465236"/>
              <a:gd name="connsiteY2-26" fmla="*/ 6858000 h 6858000"/>
              <a:gd name="connsiteX3-27" fmla="*/ 3066312 w 5465236"/>
              <a:gd name="connsiteY3-28" fmla="*/ 6858000 h 6858000"/>
              <a:gd name="connsiteX4-29" fmla="*/ 3056594 w 5465236"/>
              <a:gd name="connsiteY4-30" fmla="*/ 6852679 h 6858000"/>
              <a:gd name="connsiteX5-31" fmla="*/ 2439838 w 5465236"/>
              <a:gd name="connsiteY5-32" fmla="*/ 6135368 h 6858000"/>
              <a:gd name="connsiteX6-33" fmla="*/ 2654547 w 5465236"/>
              <a:gd name="connsiteY6-34" fmla="*/ 2926382 h 6858000"/>
              <a:gd name="connsiteX7-35" fmla="*/ 56 w 5465236"/>
              <a:gd name="connsiteY7-36" fmla="*/ 985434 h 6858000"/>
              <a:gd name="connsiteX8-37" fmla="*/ 530949 w 5465236"/>
              <a:gd name="connsiteY8-38" fmla="*/ 24543 h 6858000"/>
              <a:gd name="connsiteX9-39" fmla="*/ 562857 w 5465236"/>
              <a:gd name="connsiteY9-40" fmla="*/ 0 h 6858000"/>
              <a:gd name="connsiteX0-41" fmla="*/ 562857 w 5465236"/>
              <a:gd name="connsiteY0-42" fmla="*/ 0 h 6858000"/>
              <a:gd name="connsiteX1-43" fmla="*/ 5465236 w 5465236"/>
              <a:gd name="connsiteY1-44" fmla="*/ 0 h 6858000"/>
              <a:gd name="connsiteX2-45" fmla="*/ 5465236 w 5465236"/>
              <a:gd name="connsiteY2-46" fmla="*/ 6858000 h 6858000"/>
              <a:gd name="connsiteX3-47" fmla="*/ 3066312 w 5465236"/>
              <a:gd name="connsiteY3-48" fmla="*/ 6858000 h 6858000"/>
              <a:gd name="connsiteX4-49" fmla="*/ 3056594 w 5465236"/>
              <a:gd name="connsiteY4-50" fmla="*/ 6852679 h 6858000"/>
              <a:gd name="connsiteX5-51" fmla="*/ 2439838 w 5465236"/>
              <a:gd name="connsiteY5-52" fmla="*/ 6135368 h 6858000"/>
              <a:gd name="connsiteX6-53" fmla="*/ 2654547 w 5465236"/>
              <a:gd name="connsiteY6-54" fmla="*/ 2926382 h 6858000"/>
              <a:gd name="connsiteX7-55" fmla="*/ 56 w 5465236"/>
              <a:gd name="connsiteY7-56" fmla="*/ 985434 h 6858000"/>
              <a:gd name="connsiteX8-57" fmla="*/ 530949 w 5465236"/>
              <a:gd name="connsiteY8-58" fmla="*/ 24543 h 6858000"/>
              <a:gd name="connsiteX9-59" fmla="*/ 562857 w 5465236"/>
              <a:gd name="connsiteY9-60" fmla="*/ 0 h 6858000"/>
              <a:gd name="connsiteX0-61" fmla="*/ 562857 w 5465236"/>
              <a:gd name="connsiteY0-62" fmla="*/ 0 h 6858000"/>
              <a:gd name="connsiteX1-63" fmla="*/ 5465236 w 5465236"/>
              <a:gd name="connsiteY1-64" fmla="*/ 0 h 6858000"/>
              <a:gd name="connsiteX2-65" fmla="*/ 5465236 w 5465236"/>
              <a:gd name="connsiteY2-66" fmla="*/ 6858000 h 6858000"/>
              <a:gd name="connsiteX3-67" fmla="*/ 3066312 w 5465236"/>
              <a:gd name="connsiteY3-68" fmla="*/ 6858000 h 6858000"/>
              <a:gd name="connsiteX4-69" fmla="*/ 3056594 w 5465236"/>
              <a:gd name="connsiteY4-70" fmla="*/ 6852679 h 6858000"/>
              <a:gd name="connsiteX5-71" fmla="*/ 2439838 w 5465236"/>
              <a:gd name="connsiteY5-72" fmla="*/ 6135368 h 6858000"/>
              <a:gd name="connsiteX6-73" fmla="*/ 2654547 w 5465236"/>
              <a:gd name="connsiteY6-74" fmla="*/ 2926382 h 6858000"/>
              <a:gd name="connsiteX7-75" fmla="*/ 56 w 5465236"/>
              <a:gd name="connsiteY7-76" fmla="*/ 985434 h 6858000"/>
              <a:gd name="connsiteX8-77" fmla="*/ 530949 w 5465236"/>
              <a:gd name="connsiteY8-78" fmla="*/ 24543 h 6858000"/>
              <a:gd name="connsiteX9-79" fmla="*/ 562857 w 5465236"/>
              <a:gd name="connsiteY9-8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5465236" h="6858000">
                <a:moveTo>
                  <a:pt x="562857" y="0"/>
                </a:moveTo>
                <a:lnTo>
                  <a:pt x="5465236" y="0"/>
                </a:lnTo>
                <a:lnTo>
                  <a:pt x="5465236" y="6858000"/>
                </a:lnTo>
                <a:lnTo>
                  <a:pt x="3066312" y="6858000"/>
                </a:lnTo>
                <a:lnTo>
                  <a:pt x="3056594" y="6852679"/>
                </a:lnTo>
                <a:cubicBezTo>
                  <a:pt x="2787719" y="6687750"/>
                  <a:pt x="2666565" y="6447439"/>
                  <a:pt x="2439838" y="6135368"/>
                </a:cubicBezTo>
                <a:cubicBezTo>
                  <a:pt x="1197923" y="4362123"/>
                  <a:pt x="3061177" y="3784704"/>
                  <a:pt x="2654547" y="2926382"/>
                </a:cubicBezTo>
                <a:cubicBezTo>
                  <a:pt x="2247917" y="2068060"/>
                  <a:pt x="-12999" y="3115889"/>
                  <a:pt x="56" y="985434"/>
                </a:cubicBezTo>
                <a:cubicBezTo>
                  <a:pt x="92288" y="553876"/>
                  <a:pt x="276794" y="243693"/>
                  <a:pt x="530949" y="24543"/>
                </a:cubicBezTo>
                <a:lnTo>
                  <a:pt x="562857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096000" y="2392388"/>
            <a:ext cx="375604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dirty="0">
                <a:solidFill>
                  <a:srgbClr val="00B050"/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PART 05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Normal" panose="020B04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6221890" y="3344582"/>
            <a:ext cx="4427224" cy="0"/>
          </a:xfrm>
          <a:prstGeom prst="line">
            <a:avLst/>
          </a:prstGeom>
          <a:ln w="254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096000" y="3586976"/>
            <a:ext cx="455311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4800" dirty="0"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商业模式</a:t>
            </a:r>
            <a:endParaRPr lang="zh-CN" altLang="en-US" sz="4800" dirty="0">
              <a:latin typeface="思源黑体 CN Medium" panose="020B0600000000000000" pitchFamily="34" charset="-122"/>
              <a:ea typeface="思源黑体 CN Normal" panose="020B04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32" name="PA-Freeform: Shape 71"/>
          <p:cNvSpPr/>
          <p:nvPr>
            <p:custDataLst>
              <p:tags r:id="rId6"/>
            </p:custDataLst>
          </p:nvPr>
        </p:nvSpPr>
        <p:spPr>
          <a:xfrm rot="13597737" flipV="1">
            <a:off x="11140142" y="-687263"/>
            <a:ext cx="1617682" cy="1500192"/>
          </a:xfrm>
          <a:custGeom>
            <a:avLst/>
            <a:gdLst>
              <a:gd name="connsiteX0" fmla="*/ 169643 w 3522865"/>
              <a:gd name="connsiteY0" fmla="*/ 1030958 h 2484348"/>
              <a:gd name="connsiteX1" fmla="*/ 2684243 w 3522865"/>
              <a:gd name="connsiteY1" fmla="*/ 2258 h 2484348"/>
              <a:gd name="connsiteX2" fmla="*/ 3522443 w 3522865"/>
              <a:gd name="connsiteY2" fmla="*/ 1316708 h 2484348"/>
              <a:gd name="connsiteX3" fmla="*/ 2779493 w 3522865"/>
              <a:gd name="connsiteY3" fmla="*/ 2478758 h 2484348"/>
              <a:gd name="connsiteX4" fmla="*/ 1579343 w 3522865"/>
              <a:gd name="connsiteY4" fmla="*/ 1773908 h 2484348"/>
              <a:gd name="connsiteX5" fmla="*/ 379193 w 3522865"/>
              <a:gd name="connsiteY5" fmla="*/ 2154908 h 2484348"/>
              <a:gd name="connsiteX6" fmla="*/ 169643 w 3522865"/>
              <a:gd name="connsiteY6" fmla="*/ 1030958 h 2484348"/>
              <a:gd name="connsiteX0-1" fmla="*/ 158936 w 3514183"/>
              <a:gd name="connsiteY0-2" fmla="*/ 433349 h 1886739"/>
              <a:gd name="connsiteX1-3" fmla="*/ 2528756 w 3514183"/>
              <a:gd name="connsiteY1-4" fmla="*/ 6629 h 1886739"/>
              <a:gd name="connsiteX2-5" fmla="*/ 3511736 w 3514183"/>
              <a:gd name="connsiteY2-6" fmla="*/ 719099 h 1886739"/>
              <a:gd name="connsiteX3-7" fmla="*/ 2768786 w 3514183"/>
              <a:gd name="connsiteY3-8" fmla="*/ 1881149 h 1886739"/>
              <a:gd name="connsiteX4-9" fmla="*/ 1568636 w 3514183"/>
              <a:gd name="connsiteY4-10" fmla="*/ 1176299 h 1886739"/>
              <a:gd name="connsiteX5-11" fmla="*/ 368486 w 3514183"/>
              <a:gd name="connsiteY5-12" fmla="*/ 1557299 h 1886739"/>
              <a:gd name="connsiteX6-13" fmla="*/ 158936 w 3514183"/>
              <a:gd name="connsiteY6-14" fmla="*/ 433349 h 1886739"/>
              <a:gd name="connsiteX0-15" fmla="*/ 165698 w 3519490"/>
              <a:gd name="connsiteY0-16" fmla="*/ 1061364 h 2514754"/>
              <a:gd name="connsiteX1-17" fmla="*/ 2626958 w 3519490"/>
              <a:gd name="connsiteY1-18" fmla="*/ 2184 h 2514754"/>
              <a:gd name="connsiteX2-19" fmla="*/ 3518498 w 3519490"/>
              <a:gd name="connsiteY2-20" fmla="*/ 1347114 h 2514754"/>
              <a:gd name="connsiteX3-21" fmla="*/ 2775548 w 3519490"/>
              <a:gd name="connsiteY3-22" fmla="*/ 2509164 h 2514754"/>
              <a:gd name="connsiteX4-23" fmla="*/ 1575398 w 3519490"/>
              <a:gd name="connsiteY4-24" fmla="*/ 1804314 h 2514754"/>
              <a:gd name="connsiteX5-25" fmla="*/ 375248 w 3519490"/>
              <a:gd name="connsiteY5-26" fmla="*/ 2185314 h 2514754"/>
              <a:gd name="connsiteX6-27" fmla="*/ 165698 w 3519490"/>
              <a:gd name="connsiteY6-28" fmla="*/ 1061364 h 2514754"/>
              <a:gd name="connsiteX0-29" fmla="*/ 165698 w 3519490"/>
              <a:gd name="connsiteY0-30" fmla="*/ 1110091 h 2563481"/>
              <a:gd name="connsiteX1-31" fmla="*/ 2626958 w 3519490"/>
              <a:gd name="connsiteY1-32" fmla="*/ 50911 h 2563481"/>
              <a:gd name="connsiteX2-33" fmla="*/ 3518498 w 3519490"/>
              <a:gd name="connsiteY2-34" fmla="*/ 1395841 h 2563481"/>
              <a:gd name="connsiteX3-35" fmla="*/ 2775548 w 3519490"/>
              <a:gd name="connsiteY3-36" fmla="*/ 2557891 h 2563481"/>
              <a:gd name="connsiteX4-37" fmla="*/ 1575398 w 3519490"/>
              <a:gd name="connsiteY4-38" fmla="*/ 1853041 h 2563481"/>
              <a:gd name="connsiteX5-39" fmla="*/ 375248 w 3519490"/>
              <a:gd name="connsiteY5-40" fmla="*/ 2234041 h 2563481"/>
              <a:gd name="connsiteX6-41" fmla="*/ 165698 w 3519490"/>
              <a:gd name="connsiteY6-42" fmla="*/ 1110091 h 2563481"/>
              <a:gd name="connsiteX0-43" fmla="*/ 162317 w 3516109"/>
              <a:gd name="connsiteY0-44" fmla="*/ 1118578 h 2571968"/>
              <a:gd name="connsiteX1-45" fmla="*/ 2623577 w 3516109"/>
              <a:gd name="connsiteY1-46" fmla="*/ 59398 h 2571968"/>
              <a:gd name="connsiteX2-47" fmla="*/ 3515117 w 3516109"/>
              <a:gd name="connsiteY2-48" fmla="*/ 1404328 h 2571968"/>
              <a:gd name="connsiteX3-49" fmla="*/ 2772167 w 3516109"/>
              <a:gd name="connsiteY3-50" fmla="*/ 2566378 h 2571968"/>
              <a:gd name="connsiteX4-51" fmla="*/ 1572017 w 3516109"/>
              <a:gd name="connsiteY4-52" fmla="*/ 1861528 h 2571968"/>
              <a:gd name="connsiteX5-53" fmla="*/ 371867 w 3516109"/>
              <a:gd name="connsiteY5-54" fmla="*/ 2242528 h 2571968"/>
              <a:gd name="connsiteX6-55" fmla="*/ 162317 w 3516109"/>
              <a:gd name="connsiteY6-56" fmla="*/ 1118578 h 2571968"/>
              <a:gd name="connsiteX0-57" fmla="*/ 139541 w 3493333"/>
              <a:gd name="connsiteY0-58" fmla="*/ 1109787 h 2563177"/>
              <a:gd name="connsiteX1-59" fmla="*/ 2600801 w 3493333"/>
              <a:gd name="connsiteY1-60" fmla="*/ 50607 h 2563177"/>
              <a:gd name="connsiteX2-61" fmla="*/ 3492341 w 3493333"/>
              <a:gd name="connsiteY2-62" fmla="*/ 1395537 h 2563177"/>
              <a:gd name="connsiteX3-63" fmla="*/ 2749391 w 3493333"/>
              <a:gd name="connsiteY3-64" fmla="*/ 2557587 h 2563177"/>
              <a:gd name="connsiteX4-65" fmla="*/ 1549241 w 3493333"/>
              <a:gd name="connsiteY4-66" fmla="*/ 1852737 h 2563177"/>
              <a:gd name="connsiteX5-67" fmla="*/ 440531 w 3493333"/>
              <a:gd name="connsiteY5-68" fmla="*/ 2188017 h 2563177"/>
              <a:gd name="connsiteX6-69" fmla="*/ 139541 w 3493333"/>
              <a:gd name="connsiteY6-70" fmla="*/ 1109787 h 2563177"/>
              <a:gd name="connsiteX0-71" fmla="*/ 163892 w 3517684"/>
              <a:gd name="connsiteY0-72" fmla="*/ 1109787 h 2563177"/>
              <a:gd name="connsiteX1-73" fmla="*/ 2625152 w 3517684"/>
              <a:gd name="connsiteY1-74" fmla="*/ 50607 h 2563177"/>
              <a:gd name="connsiteX2-75" fmla="*/ 3516692 w 3517684"/>
              <a:gd name="connsiteY2-76" fmla="*/ 1395537 h 2563177"/>
              <a:gd name="connsiteX3-77" fmla="*/ 2773742 w 3517684"/>
              <a:gd name="connsiteY3-78" fmla="*/ 2557587 h 2563177"/>
              <a:gd name="connsiteX4-79" fmla="*/ 1573592 w 3517684"/>
              <a:gd name="connsiteY4-80" fmla="*/ 1852737 h 2563177"/>
              <a:gd name="connsiteX5-81" fmla="*/ 464882 w 3517684"/>
              <a:gd name="connsiteY5-82" fmla="*/ 2188017 h 2563177"/>
              <a:gd name="connsiteX6-83" fmla="*/ 163892 w 3517684"/>
              <a:gd name="connsiteY6-84" fmla="*/ 1109787 h 2563177"/>
              <a:gd name="connsiteX0-85" fmla="*/ 82749 w 3436541"/>
              <a:gd name="connsiteY0-86" fmla="*/ 1110091 h 2563481"/>
              <a:gd name="connsiteX1-87" fmla="*/ 2544009 w 3436541"/>
              <a:gd name="connsiteY1-88" fmla="*/ 50911 h 2563481"/>
              <a:gd name="connsiteX2-89" fmla="*/ 3435549 w 3436541"/>
              <a:gd name="connsiteY2-90" fmla="*/ 1395841 h 2563481"/>
              <a:gd name="connsiteX3-91" fmla="*/ 2692599 w 3436541"/>
              <a:gd name="connsiteY3-92" fmla="*/ 2557891 h 2563481"/>
              <a:gd name="connsiteX4-93" fmla="*/ 1492449 w 3436541"/>
              <a:gd name="connsiteY4-94" fmla="*/ 1853041 h 2563481"/>
              <a:gd name="connsiteX5-95" fmla="*/ 383739 w 3436541"/>
              <a:gd name="connsiteY5-96" fmla="*/ 2188321 h 2563481"/>
              <a:gd name="connsiteX6-97" fmla="*/ 82749 w 3436541"/>
              <a:gd name="connsiteY6-98" fmla="*/ 1110091 h 2563481"/>
              <a:gd name="connsiteX0-99" fmla="*/ 57039 w 3410900"/>
              <a:gd name="connsiteY0-100" fmla="*/ 1110091 h 2562627"/>
              <a:gd name="connsiteX1-101" fmla="*/ 2518299 w 3410900"/>
              <a:gd name="connsiteY1-102" fmla="*/ 50911 h 2562627"/>
              <a:gd name="connsiteX2-103" fmla="*/ 3409839 w 3410900"/>
              <a:gd name="connsiteY2-104" fmla="*/ 1395841 h 2562627"/>
              <a:gd name="connsiteX3-105" fmla="*/ 2666889 w 3410900"/>
              <a:gd name="connsiteY3-106" fmla="*/ 2557891 h 2562627"/>
              <a:gd name="connsiteX4-107" fmla="*/ 1283859 w 3410900"/>
              <a:gd name="connsiteY4-108" fmla="*/ 1822561 h 2562627"/>
              <a:gd name="connsiteX5-109" fmla="*/ 358029 w 3410900"/>
              <a:gd name="connsiteY5-110" fmla="*/ 2188321 h 2562627"/>
              <a:gd name="connsiteX6-111" fmla="*/ 57039 w 3410900"/>
              <a:gd name="connsiteY6-112" fmla="*/ 1110091 h 2562627"/>
              <a:gd name="connsiteX0-113" fmla="*/ 86841 w 3440702"/>
              <a:gd name="connsiteY0-114" fmla="*/ 1110091 h 2562627"/>
              <a:gd name="connsiteX1-115" fmla="*/ 2548101 w 3440702"/>
              <a:gd name="connsiteY1-116" fmla="*/ 50911 h 2562627"/>
              <a:gd name="connsiteX2-117" fmla="*/ 3439641 w 3440702"/>
              <a:gd name="connsiteY2-118" fmla="*/ 1395841 h 2562627"/>
              <a:gd name="connsiteX3-119" fmla="*/ 2696691 w 3440702"/>
              <a:gd name="connsiteY3-120" fmla="*/ 2557891 h 2562627"/>
              <a:gd name="connsiteX4-121" fmla="*/ 1313661 w 3440702"/>
              <a:gd name="connsiteY4-122" fmla="*/ 1822561 h 2562627"/>
              <a:gd name="connsiteX5-123" fmla="*/ 387831 w 3440702"/>
              <a:gd name="connsiteY5-124" fmla="*/ 2188321 h 2562627"/>
              <a:gd name="connsiteX6-125" fmla="*/ 86841 w 3440702"/>
              <a:gd name="connsiteY6-126" fmla="*/ 1110091 h 2562627"/>
              <a:gd name="connsiteX0-127" fmla="*/ 79129 w 3432990"/>
              <a:gd name="connsiteY0-128" fmla="*/ 1110091 h 2562627"/>
              <a:gd name="connsiteX1-129" fmla="*/ 2540389 w 3432990"/>
              <a:gd name="connsiteY1-130" fmla="*/ 50911 h 2562627"/>
              <a:gd name="connsiteX2-131" fmla="*/ 3431929 w 3432990"/>
              <a:gd name="connsiteY2-132" fmla="*/ 1395841 h 2562627"/>
              <a:gd name="connsiteX3-133" fmla="*/ 2688979 w 3432990"/>
              <a:gd name="connsiteY3-134" fmla="*/ 2557891 h 2562627"/>
              <a:gd name="connsiteX4-135" fmla="*/ 1305949 w 3432990"/>
              <a:gd name="connsiteY4-136" fmla="*/ 1822561 h 2562627"/>
              <a:gd name="connsiteX5-137" fmla="*/ 380119 w 3432990"/>
              <a:gd name="connsiteY5-138" fmla="*/ 2188321 h 2562627"/>
              <a:gd name="connsiteX6-139" fmla="*/ 79129 w 3432990"/>
              <a:gd name="connsiteY6-140" fmla="*/ 1110091 h 2562627"/>
              <a:gd name="connsiteX0-141" fmla="*/ 79129 w 3432990"/>
              <a:gd name="connsiteY0-142" fmla="*/ 1110091 h 2562043"/>
              <a:gd name="connsiteX1-143" fmla="*/ 2540389 w 3432990"/>
              <a:gd name="connsiteY1-144" fmla="*/ 50911 h 2562043"/>
              <a:gd name="connsiteX2-145" fmla="*/ 3431929 w 3432990"/>
              <a:gd name="connsiteY2-146" fmla="*/ 1395841 h 2562043"/>
              <a:gd name="connsiteX3-147" fmla="*/ 2688979 w 3432990"/>
              <a:gd name="connsiteY3-148" fmla="*/ 2557891 h 2562043"/>
              <a:gd name="connsiteX4-149" fmla="*/ 1305949 w 3432990"/>
              <a:gd name="connsiteY4-150" fmla="*/ 1822561 h 2562043"/>
              <a:gd name="connsiteX5-151" fmla="*/ 380119 w 3432990"/>
              <a:gd name="connsiteY5-152" fmla="*/ 2188321 h 2562043"/>
              <a:gd name="connsiteX6-153" fmla="*/ 79129 w 3432990"/>
              <a:gd name="connsiteY6-154" fmla="*/ 1110091 h 2562043"/>
              <a:gd name="connsiteX0-155" fmla="*/ 79129 w 3433048"/>
              <a:gd name="connsiteY0-156" fmla="*/ 1110091 h 2574990"/>
              <a:gd name="connsiteX1-157" fmla="*/ 2540389 w 3433048"/>
              <a:gd name="connsiteY1-158" fmla="*/ 50911 h 2574990"/>
              <a:gd name="connsiteX2-159" fmla="*/ 3431929 w 3433048"/>
              <a:gd name="connsiteY2-160" fmla="*/ 1395841 h 2574990"/>
              <a:gd name="connsiteX3-161" fmla="*/ 2688979 w 3433048"/>
              <a:gd name="connsiteY3-162" fmla="*/ 2557891 h 2574990"/>
              <a:gd name="connsiteX4-163" fmla="*/ 1305949 w 3433048"/>
              <a:gd name="connsiteY4-164" fmla="*/ 1822561 h 2574990"/>
              <a:gd name="connsiteX5-165" fmla="*/ 380119 w 3433048"/>
              <a:gd name="connsiteY5-166" fmla="*/ 2188321 h 2574990"/>
              <a:gd name="connsiteX6-167" fmla="*/ 79129 w 3433048"/>
              <a:gd name="connsiteY6-168" fmla="*/ 1110091 h 2574990"/>
              <a:gd name="connsiteX0-169" fmla="*/ 79129 w 3433628"/>
              <a:gd name="connsiteY0-170" fmla="*/ 1110091 h 2564852"/>
              <a:gd name="connsiteX1-171" fmla="*/ 2540389 w 3433628"/>
              <a:gd name="connsiteY1-172" fmla="*/ 50911 h 2564852"/>
              <a:gd name="connsiteX2-173" fmla="*/ 3431929 w 3433628"/>
              <a:gd name="connsiteY2-174" fmla="*/ 1395841 h 2564852"/>
              <a:gd name="connsiteX3-175" fmla="*/ 2688979 w 3433628"/>
              <a:gd name="connsiteY3-176" fmla="*/ 2557891 h 2564852"/>
              <a:gd name="connsiteX4-177" fmla="*/ 1305949 w 3433628"/>
              <a:gd name="connsiteY4-178" fmla="*/ 1822561 h 2564852"/>
              <a:gd name="connsiteX5-179" fmla="*/ 380119 w 3433628"/>
              <a:gd name="connsiteY5-180" fmla="*/ 2188321 h 2564852"/>
              <a:gd name="connsiteX6-181" fmla="*/ 79129 w 3433628"/>
              <a:gd name="connsiteY6-182" fmla="*/ 1110091 h 2564852"/>
              <a:gd name="connsiteX0-183" fmla="*/ 79129 w 3432791"/>
              <a:gd name="connsiteY0-184" fmla="*/ 1110091 h 2564852"/>
              <a:gd name="connsiteX1-185" fmla="*/ 2540389 w 3432791"/>
              <a:gd name="connsiteY1-186" fmla="*/ 50911 h 2564852"/>
              <a:gd name="connsiteX2-187" fmla="*/ 3431929 w 3432791"/>
              <a:gd name="connsiteY2-188" fmla="*/ 1395841 h 2564852"/>
              <a:gd name="connsiteX3-189" fmla="*/ 2688979 w 3432791"/>
              <a:gd name="connsiteY3-190" fmla="*/ 2557891 h 2564852"/>
              <a:gd name="connsiteX4-191" fmla="*/ 1305949 w 3432791"/>
              <a:gd name="connsiteY4-192" fmla="*/ 1822561 h 2564852"/>
              <a:gd name="connsiteX5-193" fmla="*/ 380119 w 3432791"/>
              <a:gd name="connsiteY5-194" fmla="*/ 2188321 h 2564852"/>
              <a:gd name="connsiteX6-195" fmla="*/ 79129 w 3432791"/>
              <a:gd name="connsiteY6-196" fmla="*/ 1110091 h 2564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3432791" h="2564852">
                <a:moveTo>
                  <a:pt x="79129" y="1110091"/>
                </a:moveTo>
                <a:cubicBezTo>
                  <a:pt x="256294" y="746236"/>
                  <a:pt x="1585349" y="-232934"/>
                  <a:pt x="2540389" y="50911"/>
                </a:cubicBezTo>
                <a:cubicBezTo>
                  <a:pt x="3495429" y="334756"/>
                  <a:pt x="3414784" y="901811"/>
                  <a:pt x="3431929" y="1395841"/>
                </a:cubicBezTo>
                <a:cubicBezTo>
                  <a:pt x="3449074" y="1889871"/>
                  <a:pt x="3210949" y="2463911"/>
                  <a:pt x="2688979" y="2557891"/>
                </a:cubicBezTo>
                <a:cubicBezTo>
                  <a:pt x="2167009" y="2651871"/>
                  <a:pt x="1728859" y="1762236"/>
                  <a:pt x="1305949" y="1822561"/>
                </a:cubicBezTo>
                <a:cubicBezTo>
                  <a:pt x="905899" y="1768586"/>
                  <a:pt x="729369" y="2352786"/>
                  <a:pt x="380119" y="2188321"/>
                </a:cubicBezTo>
                <a:cubicBezTo>
                  <a:pt x="30869" y="2023856"/>
                  <a:pt x="-98036" y="1473946"/>
                  <a:pt x="79129" y="1110091"/>
                </a:cubicBezTo>
                <a:close/>
              </a:path>
            </a:pathLst>
          </a:custGeom>
          <a:solidFill>
            <a:srgbClr val="00B050"/>
          </a:solidFill>
          <a:ln w="8246" cap="flat">
            <a:noFill/>
            <a:prstDash val="solid"/>
            <a:miter/>
          </a:ln>
          <a:effectLst>
            <a:outerShdw blurRad="254000" dist="101600" dir="5400000" algn="ctr" rotWithShape="0">
              <a:srgbClr val="FF97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318737"/>
            <a:ext cx="12192000" cy="539263"/>
            <a:chOff x="0" y="3375378"/>
            <a:chExt cx="12192000" cy="3482623"/>
          </a:xfrm>
        </p:grpSpPr>
        <p:grpSp>
          <p:nvGrpSpPr>
            <p:cNvPr id="22" name="组合 21"/>
            <p:cNvGrpSpPr/>
            <p:nvPr/>
          </p:nvGrpSpPr>
          <p:grpSpPr>
            <a:xfrm>
              <a:off x="0" y="3375378"/>
              <a:ext cx="12192000" cy="3482622"/>
              <a:chOff x="0" y="3187610"/>
              <a:chExt cx="12192000" cy="3670390"/>
            </a:xfrm>
          </p:grpSpPr>
          <p:sp>
            <p:nvSpPr>
              <p:cNvPr id="23" name="任意多边形 22"/>
              <p:cNvSpPr/>
              <p:nvPr/>
            </p:nvSpPr>
            <p:spPr>
              <a:xfrm>
                <a:off x="0" y="3187610"/>
                <a:ext cx="6793902" cy="3670390"/>
              </a:xfrm>
              <a:custGeom>
                <a:avLst/>
                <a:gdLst>
                  <a:gd name="connsiteX0" fmla="*/ 0 w 6793902"/>
                  <a:gd name="connsiteY0" fmla="*/ 28522 h 3670390"/>
                  <a:gd name="connsiteX1" fmla="*/ 1924 w 6793902"/>
                  <a:gd name="connsiteY1" fmla="*/ 28909 h 3670390"/>
                  <a:gd name="connsiteX2" fmla="*/ 6789 w 6793902"/>
                  <a:gd name="connsiteY2" fmla="*/ 35968 h 3670390"/>
                  <a:gd name="connsiteX3" fmla="*/ 148971 w 6793902"/>
                  <a:gd name="connsiteY3" fmla="*/ 171513 h 3670390"/>
                  <a:gd name="connsiteX4" fmla="*/ 1848689 w 6793902"/>
                  <a:gd name="connsiteY4" fmla="*/ 1622065 h 3670390"/>
                  <a:gd name="connsiteX5" fmla="*/ 5413949 w 6793902"/>
                  <a:gd name="connsiteY5" fmla="*/ 2475331 h 3670390"/>
                  <a:gd name="connsiteX6" fmla="*/ 6783291 w 6793902"/>
                  <a:gd name="connsiteY6" fmla="*/ 3652957 h 3670390"/>
                  <a:gd name="connsiteX7" fmla="*/ 6793902 w 6793902"/>
                  <a:gd name="connsiteY7" fmla="*/ 3670390 h 3670390"/>
                  <a:gd name="connsiteX8" fmla="*/ 0 w 6793902"/>
                  <a:gd name="connsiteY8" fmla="*/ 3670390 h 3670390"/>
                  <a:gd name="connsiteX9" fmla="*/ 0 w 6793902"/>
                  <a:gd name="connsiteY9" fmla="*/ 0 h 3670390"/>
                  <a:gd name="connsiteX10" fmla="*/ 594 w 6793902"/>
                  <a:gd name="connsiteY10" fmla="*/ 137 h 3670390"/>
                  <a:gd name="connsiteX11" fmla="*/ 3874 w 6793902"/>
                  <a:gd name="connsiteY11" fmla="*/ 29301 h 3670390"/>
                  <a:gd name="connsiteX12" fmla="*/ 1924 w 6793902"/>
                  <a:gd name="connsiteY12" fmla="*/ 28909 h 3670390"/>
                  <a:gd name="connsiteX13" fmla="*/ 0 w 6793902"/>
                  <a:gd name="connsiteY13" fmla="*/ 26118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2" h="3670390">
                    <a:moveTo>
                      <a:pt x="0" y="28522"/>
                    </a:moveTo>
                    <a:lnTo>
                      <a:pt x="1924" y="28909"/>
                    </a:lnTo>
                    <a:lnTo>
                      <a:pt x="6789" y="35968"/>
                    </a:lnTo>
                    <a:cubicBezTo>
                      <a:pt x="29136" y="62484"/>
                      <a:pt x="72104" y="105148"/>
                      <a:pt x="148971" y="171513"/>
                    </a:cubicBezTo>
                    <a:cubicBezTo>
                      <a:pt x="456441" y="436973"/>
                      <a:pt x="971192" y="1238095"/>
                      <a:pt x="1848689" y="1622065"/>
                    </a:cubicBezTo>
                    <a:cubicBezTo>
                      <a:pt x="2726185" y="2006034"/>
                      <a:pt x="4574454" y="2105582"/>
                      <a:pt x="5413949" y="2475331"/>
                    </a:cubicBezTo>
                    <a:cubicBezTo>
                      <a:pt x="6096038" y="2775751"/>
                      <a:pt x="6572868" y="3323394"/>
                      <a:pt x="6783291" y="3652957"/>
                    </a:cubicBezTo>
                    <a:lnTo>
                      <a:pt x="6793902" y="3670390"/>
                    </a:lnTo>
                    <a:lnTo>
                      <a:pt x="0" y="3670390"/>
                    </a:lnTo>
                    <a:close/>
                    <a:moveTo>
                      <a:pt x="0" y="0"/>
                    </a:moveTo>
                    <a:lnTo>
                      <a:pt x="594" y="137"/>
                    </a:lnTo>
                    <a:cubicBezTo>
                      <a:pt x="15048" y="7525"/>
                      <a:pt x="31080" y="25746"/>
                      <a:pt x="3874" y="29301"/>
                    </a:cubicBezTo>
                    <a:lnTo>
                      <a:pt x="1924" y="28909"/>
                    </a:lnTo>
                    <a:lnTo>
                      <a:pt x="0" y="26118"/>
                    </a:ln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 flipH="1">
                <a:off x="5398099" y="3187610"/>
                <a:ext cx="6793901" cy="3670390"/>
              </a:xfrm>
              <a:custGeom>
                <a:avLst/>
                <a:gdLst>
                  <a:gd name="connsiteX0" fmla="*/ 0 w 6793901"/>
                  <a:gd name="connsiteY0" fmla="*/ 28522 h 3670390"/>
                  <a:gd name="connsiteX1" fmla="*/ 0 w 6793901"/>
                  <a:gd name="connsiteY1" fmla="*/ 3670390 h 3670390"/>
                  <a:gd name="connsiteX2" fmla="*/ 6793901 w 6793901"/>
                  <a:gd name="connsiteY2" fmla="*/ 3670390 h 3670390"/>
                  <a:gd name="connsiteX3" fmla="*/ 6783291 w 6793901"/>
                  <a:gd name="connsiteY3" fmla="*/ 3652957 h 3670390"/>
                  <a:gd name="connsiteX4" fmla="*/ 5413948 w 6793901"/>
                  <a:gd name="connsiteY4" fmla="*/ 2475331 h 3670390"/>
                  <a:gd name="connsiteX5" fmla="*/ 1848688 w 6793901"/>
                  <a:gd name="connsiteY5" fmla="*/ 1622065 h 3670390"/>
                  <a:gd name="connsiteX6" fmla="*/ 148970 w 6793901"/>
                  <a:gd name="connsiteY6" fmla="*/ 171513 h 3670390"/>
                  <a:gd name="connsiteX7" fmla="*/ 6787 w 6793901"/>
                  <a:gd name="connsiteY7" fmla="*/ 35968 h 3670390"/>
                  <a:gd name="connsiteX8" fmla="*/ 1923 w 6793901"/>
                  <a:gd name="connsiteY8" fmla="*/ 28909 h 3670390"/>
                  <a:gd name="connsiteX9" fmla="*/ 0 w 6793901"/>
                  <a:gd name="connsiteY9" fmla="*/ 0 h 3670390"/>
                  <a:gd name="connsiteX10" fmla="*/ 0 w 6793901"/>
                  <a:gd name="connsiteY10" fmla="*/ 26119 h 3670390"/>
                  <a:gd name="connsiteX11" fmla="*/ 1923 w 6793901"/>
                  <a:gd name="connsiteY11" fmla="*/ 28909 h 3670390"/>
                  <a:gd name="connsiteX12" fmla="*/ 3873 w 6793901"/>
                  <a:gd name="connsiteY12" fmla="*/ 29301 h 3670390"/>
                  <a:gd name="connsiteX13" fmla="*/ 593 w 6793901"/>
                  <a:gd name="connsiteY13" fmla="*/ 137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1" h="3670390">
                    <a:moveTo>
                      <a:pt x="0" y="28522"/>
                    </a:moveTo>
                    <a:lnTo>
                      <a:pt x="0" y="3670390"/>
                    </a:lnTo>
                    <a:lnTo>
                      <a:pt x="6793901" y="3670390"/>
                    </a:lnTo>
                    <a:lnTo>
                      <a:pt x="6783291" y="3652957"/>
                    </a:lnTo>
                    <a:cubicBezTo>
                      <a:pt x="6572868" y="3323394"/>
                      <a:pt x="6096037" y="2775751"/>
                      <a:pt x="5413948" y="2475331"/>
                    </a:cubicBezTo>
                    <a:cubicBezTo>
                      <a:pt x="4574454" y="2105582"/>
                      <a:pt x="2726184" y="2006034"/>
                      <a:pt x="1848688" y="1622065"/>
                    </a:cubicBezTo>
                    <a:cubicBezTo>
                      <a:pt x="971191" y="1238095"/>
                      <a:pt x="456440" y="436973"/>
                      <a:pt x="148970" y="171513"/>
                    </a:cubicBezTo>
                    <a:cubicBezTo>
                      <a:pt x="72103" y="105148"/>
                      <a:pt x="29135" y="62484"/>
                      <a:pt x="6787" y="35968"/>
                    </a:cubicBezTo>
                    <a:lnTo>
                      <a:pt x="1923" y="28909"/>
                    </a:lnTo>
                    <a:close/>
                    <a:moveTo>
                      <a:pt x="0" y="0"/>
                    </a:moveTo>
                    <a:lnTo>
                      <a:pt x="0" y="26119"/>
                    </a:lnTo>
                    <a:lnTo>
                      <a:pt x="1923" y="28909"/>
                    </a:lnTo>
                    <a:lnTo>
                      <a:pt x="3873" y="29301"/>
                    </a:lnTo>
                    <a:cubicBezTo>
                      <a:pt x="31079" y="25746"/>
                      <a:pt x="15046" y="7525"/>
                      <a:pt x="593" y="137"/>
                    </a:cubicBez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" y="3978866"/>
              <a:ext cx="12191999" cy="2879135"/>
              <a:chOff x="1" y="3978866"/>
              <a:chExt cx="12191999" cy="2879135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1" y="3978866"/>
                <a:ext cx="6713587" cy="2879135"/>
              </a:xfrm>
              <a:custGeom>
                <a:avLst/>
                <a:gdLst>
                  <a:gd name="connsiteX0" fmla="*/ 0 w 6713587"/>
                  <a:gd name="connsiteY0" fmla="*/ 0 h 2879135"/>
                  <a:gd name="connsiteX1" fmla="*/ 60127 w 6713587"/>
                  <a:gd name="connsiteY1" fmla="*/ 52556 h 2879135"/>
                  <a:gd name="connsiteX2" fmla="*/ 1601138 w 6713587"/>
                  <a:gd name="connsiteY2" fmla="*/ 1088216 h 2879135"/>
                  <a:gd name="connsiteX3" fmla="*/ 5232421 w 6713587"/>
                  <a:gd name="connsiteY3" fmla="*/ 1788951 h 2879135"/>
                  <a:gd name="connsiteX4" fmla="*/ 6706545 w 6713587"/>
                  <a:gd name="connsiteY4" fmla="*/ 2866870 h 2879135"/>
                  <a:gd name="connsiteX5" fmla="*/ 6713587 w 6713587"/>
                  <a:gd name="connsiteY5" fmla="*/ 2879135 h 2879135"/>
                  <a:gd name="connsiteX6" fmla="*/ 0 w 6713587"/>
                  <a:gd name="connsiteY6" fmla="*/ 2879135 h 287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7" h="2879135">
                    <a:moveTo>
                      <a:pt x="0" y="0"/>
                    </a:moveTo>
                    <a:lnTo>
                      <a:pt x="60127" y="52556"/>
                    </a:lnTo>
                    <a:cubicBezTo>
                      <a:pt x="383452" y="340349"/>
                      <a:pt x="867987" y="829546"/>
                      <a:pt x="1601138" y="1088216"/>
                    </a:cubicBezTo>
                    <a:cubicBezTo>
                      <a:pt x="2494884" y="1403547"/>
                      <a:pt x="4377382" y="1485299"/>
                      <a:pt x="5232421" y="1788951"/>
                    </a:cubicBezTo>
                    <a:cubicBezTo>
                      <a:pt x="6034022" y="2073625"/>
                      <a:pt x="6557288" y="2628602"/>
                      <a:pt x="6706545" y="2866870"/>
                    </a:cubicBezTo>
                    <a:lnTo>
                      <a:pt x="6713587" y="2879135"/>
                    </a:lnTo>
                    <a:lnTo>
                      <a:pt x="0" y="2879135"/>
                    </a:ln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任意多边形 26"/>
              <p:cNvSpPr/>
              <p:nvPr/>
            </p:nvSpPr>
            <p:spPr>
              <a:xfrm flipH="1">
                <a:off x="5478414" y="3978867"/>
                <a:ext cx="6713586" cy="2879133"/>
              </a:xfrm>
              <a:custGeom>
                <a:avLst/>
                <a:gdLst>
                  <a:gd name="connsiteX0" fmla="*/ 0 w 6713586"/>
                  <a:gd name="connsiteY0" fmla="*/ 0 h 2879133"/>
                  <a:gd name="connsiteX1" fmla="*/ 0 w 6713586"/>
                  <a:gd name="connsiteY1" fmla="*/ 2879133 h 2879133"/>
                  <a:gd name="connsiteX2" fmla="*/ 6713586 w 6713586"/>
                  <a:gd name="connsiteY2" fmla="*/ 2879133 h 2879133"/>
                  <a:gd name="connsiteX3" fmla="*/ 6706544 w 6713586"/>
                  <a:gd name="connsiteY3" fmla="*/ 2866868 h 2879133"/>
                  <a:gd name="connsiteX4" fmla="*/ 5232420 w 6713586"/>
                  <a:gd name="connsiteY4" fmla="*/ 1788949 h 2879133"/>
                  <a:gd name="connsiteX5" fmla="*/ 1601136 w 6713586"/>
                  <a:gd name="connsiteY5" fmla="*/ 1088214 h 2879133"/>
                  <a:gd name="connsiteX6" fmla="*/ 60125 w 6713586"/>
                  <a:gd name="connsiteY6" fmla="*/ 52554 h 287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6" h="2879133">
                    <a:moveTo>
                      <a:pt x="0" y="0"/>
                    </a:moveTo>
                    <a:lnTo>
                      <a:pt x="0" y="2879133"/>
                    </a:lnTo>
                    <a:lnTo>
                      <a:pt x="6713586" y="2879133"/>
                    </a:lnTo>
                    <a:lnTo>
                      <a:pt x="6706544" y="2866868"/>
                    </a:lnTo>
                    <a:cubicBezTo>
                      <a:pt x="6557287" y="2628600"/>
                      <a:pt x="6034020" y="2073623"/>
                      <a:pt x="5232420" y="1788949"/>
                    </a:cubicBezTo>
                    <a:cubicBezTo>
                      <a:pt x="4377380" y="1485297"/>
                      <a:pt x="2494882" y="1403545"/>
                      <a:pt x="1601136" y="1088214"/>
                    </a:cubicBezTo>
                    <a:cubicBezTo>
                      <a:pt x="867985" y="829544"/>
                      <a:pt x="383450" y="340347"/>
                      <a:pt x="60125" y="525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</p:grpSp>
      <p:pic>
        <p:nvPicPr>
          <p:cNvPr id="13" name="图片 -2147481912" descr="16ac4b97435599490e13c0069bb1a1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sp>
        <p:nvSpPr>
          <p:cNvPr id="16" name="矩形: 圆角 7"/>
          <p:cNvSpPr/>
          <p:nvPr/>
        </p:nvSpPr>
        <p:spPr>
          <a:xfrm>
            <a:off x="6338989" y="2072288"/>
            <a:ext cx="4495798" cy="3489959"/>
          </a:xfrm>
          <a:prstGeom prst="roundRect">
            <a:avLst>
              <a:gd name="adj" fmla="val 10117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419100" dist="139700" dir="2700000" algn="tl" rotWithShape="0">
              <a:srgbClr val="2158F4">
                <a:alpha val="20000"/>
              </a:srgb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  <a:sym typeface="思源黑体 CN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ysClr val="window" lastClr="FFFFFF"/>
              </a:gs>
              <a:gs pos="0">
                <a:sysClr val="window" lastClr="FFFFFF">
                  <a:alpha val="58000"/>
                </a:sysClr>
              </a:gs>
              <a:gs pos="100000">
                <a:sysClr val="window" lastClr="FFFFFF">
                  <a:alpha val="58000"/>
                </a:sysClr>
              </a:gs>
            </a:gsLst>
            <a:lin ang="189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sp>
        <p:nvSpPr>
          <p:cNvPr id="18" name="矩形: 圆角 11"/>
          <p:cNvSpPr/>
          <p:nvPr/>
        </p:nvSpPr>
        <p:spPr>
          <a:xfrm>
            <a:off x="7078345" y="5869940"/>
            <a:ext cx="3017520" cy="153670"/>
          </a:xfrm>
          <a:prstGeom prst="roundRect">
            <a:avLst/>
          </a:prstGeom>
          <a:solidFill>
            <a:srgbClr val="FBBD06"/>
          </a:solidFill>
          <a:ln>
            <a:noFill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思源黑体 CN Regular"/>
              <a:sym typeface="思源黑体 CN Normal" panose="020B0400000000000000" pitchFamily="34" charset="-122"/>
            </a:endParaRPr>
          </a:p>
        </p:txBody>
      </p:sp>
      <p:pic>
        <p:nvPicPr>
          <p:cNvPr id="21" name="图形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205" y="2068195"/>
            <a:ext cx="431800" cy="46101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821805" y="2970530"/>
            <a:ext cx="3535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  <a:defRPr/>
            </a:pPr>
            <a:r>
              <a:rPr lang="zh-CN" altLang="en-US" sz="2400" kern="0" dirty="0">
                <a:gradFill>
                  <a:gsLst>
                    <a:gs pos="0">
                      <a:srgbClr val="115BD7"/>
                    </a:gs>
                    <a:gs pos="100000">
                      <a:srgbClr val="0D46A6"/>
                    </a:gs>
                  </a:gsLst>
                  <a:lin ang="189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成本分析与定价模型</a:t>
            </a:r>
            <a:endParaRPr lang="zh-CN" altLang="en-US" sz="2400" kern="0" dirty="0">
              <a:gradFill>
                <a:gsLst>
                  <a:gs pos="0">
                    <a:srgbClr val="115BD7"/>
                  </a:gs>
                  <a:gs pos="100000">
                    <a:srgbClr val="0D46A6"/>
                  </a:gs>
                </a:gsLst>
                <a:lin ang="18900000" scaled="1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9" name="文本框 18"/>
          <p:cNvSpPr txBox="1"/>
          <p:nvPr/>
        </p:nvSpPr>
        <p:spPr>
          <a:xfrm>
            <a:off x="6567805" y="3652520"/>
            <a:ext cx="4037965" cy="21685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在成本分析上，我们综合考量了原材料、设备、研发、薪资及市场推广等费用。定价采用成本加成法，结合市场竞品价格与产品独特性，确保价格具有市场竞争力。</a:t>
            </a:r>
            <a:endParaRPr lang="zh-CN" altLang="en-US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1" name="矩形: 圆角 3"/>
          <p:cNvSpPr/>
          <p:nvPr/>
        </p:nvSpPr>
        <p:spPr>
          <a:xfrm>
            <a:off x="1448435" y="2211705"/>
            <a:ext cx="4495800" cy="3723640"/>
          </a:xfrm>
          <a:prstGeom prst="roundRect">
            <a:avLst>
              <a:gd name="adj" fmla="val 10117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419100" dist="139700" dir="2700000" algn="tl" rotWithShape="0">
              <a:srgbClr val="2158F4">
                <a:alpha val="20000"/>
              </a:srgb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  <a:sym typeface="思源黑体 CN Normal" panose="020B0400000000000000" pitchFamily="34" charset="-122"/>
            </a:endParaRPr>
          </a:p>
        </p:txBody>
      </p:sp>
      <p:sp>
        <p:nvSpPr>
          <p:cNvPr id="32" name="矩形: 圆角 9"/>
          <p:cNvSpPr/>
          <p:nvPr/>
        </p:nvSpPr>
        <p:spPr>
          <a:xfrm>
            <a:off x="2187575" y="5870575"/>
            <a:ext cx="3017520" cy="153670"/>
          </a:xfrm>
          <a:prstGeom prst="roundRect">
            <a:avLst/>
          </a:prstGeom>
          <a:solidFill>
            <a:srgbClr val="FBBD0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思源黑体 CN Regular"/>
              <a:sym typeface="思源黑体 CN Normal" panose="020B0400000000000000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8136890" y="1818640"/>
            <a:ext cx="899795" cy="960120"/>
          </a:xfrm>
          <a:prstGeom prst="ellipse">
            <a:avLst/>
          </a:prstGeom>
          <a:gradFill flip="none" rotWithShape="1">
            <a:gsLst>
              <a:gs pos="0">
                <a:srgbClr val="115BD7"/>
              </a:gs>
              <a:gs pos="100000">
                <a:srgbClr val="0D46A6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444500" dist="317500" dir="5400000" sx="92000" sy="92000" algn="t" rotWithShape="0">
              <a:srgbClr val="0D46A6">
                <a:alpha val="43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Arial" panose="020B0604020202020204"/>
              <a:ea typeface="思源黑体 CN Regular"/>
              <a:sym typeface="思源黑体 CN Normal" panose="020B0400000000000000" pitchFamily="34" charset="-122"/>
            </a:endParaRPr>
          </a:p>
        </p:txBody>
      </p:sp>
      <p:pic>
        <p:nvPicPr>
          <p:cNvPr id="34" name="图形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570" y="2068195"/>
            <a:ext cx="431800" cy="46101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1942465" y="2970530"/>
            <a:ext cx="3535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  <a:defRPr/>
            </a:pPr>
            <a:r>
              <a:rPr lang="zh-CN" altLang="en-US" sz="2400" kern="0" dirty="0">
                <a:gradFill>
                  <a:gsLst>
                    <a:gs pos="0">
                      <a:srgbClr val="115BD7"/>
                    </a:gs>
                    <a:gs pos="100000">
                      <a:srgbClr val="0D46A6"/>
                    </a:gs>
                  </a:gsLst>
                  <a:lin ang="189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目标客户群体与产品定位</a:t>
            </a:r>
            <a:endParaRPr lang="zh-CN" altLang="en-US" sz="2400" kern="0" dirty="0">
              <a:gradFill>
                <a:gsLst>
                  <a:gs pos="0">
                    <a:srgbClr val="115BD7"/>
                  </a:gs>
                  <a:gs pos="100000">
                    <a:srgbClr val="0D46A6"/>
                  </a:gs>
                </a:gsLst>
                <a:lin ang="18900000" scaled="1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6" name="文本框 18"/>
          <p:cNvSpPr txBox="1"/>
          <p:nvPr/>
        </p:nvSpPr>
        <p:spPr>
          <a:xfrm>
            <a:off x="1677670" y="3652520"/>
            <a:ext cx="4037965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个性化香氛控制设备，针对追求品质、环保及个性化需求的年轻群体。高端智能，创新算法与环保材料，带来独特香氛体验。</a:t>
            </a:r>
            <a:endParaRPr lang="zh-CN" altLang="en-US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61798" y="510972"/>
            <a:ext cx="2234584" cy="569844"/>
            <a:chOff x="397565" y="344556"/>
            <a:chExt cx="2234584" cy="569844"/>
          </a:xfrm>
        </p:grpSpPr>
        <p:sp>
          <p:nvSpPr>
            <p:cNvPr id="10" name="单圆角矩形 9"/>
            <p:cNvSpPr/>
            <p:nvPr>
              <p:custDataLst>
                <p:tags r:id="rId5"/>
              </p:custDataLst>
            </p:nvPr>
          </p:nvSpPr>
          <p:spPr>
            <a:xfrm flipV="1">
              <a:off x="503583" y="344556"/>
              <a:ext cx="2128566" cy="569843"/>
            </a:xfrm>
            <a:prstGeom prst="round1Rect">
              <a:avLst/>
            </a:prstGeom>
            <a:solidFill>
              <a:srgbClr val="FBBD0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77800" dir="2100000" sx="94000" sy="94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p3d prstMaterial="plastic"/>
          </p:spPr>
          <p:txBody>
            <a:bodyPr rtlCol="0" anchor="ctr"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1" name="单圆角矩形 10"/>
            <p:cNvSpPr/>
            <p:nvPr>
              <p:custDataLst>
                <p:tags r:id="rId6"/>
              </p:custDataLst>
            </p:nvPr>
          </p:nvSpPr>
          <p:spPr>
            <a:xfrm flipV="1">
              <a:off x="397565" y="344557"/>
              <a:ext cx="2173356" cy="569843"/>
            </a:xfrm>
            <a:prstGeom prst="round1Rect">
              <a:avLst/>
            </a:prstGeom>
            <a:gradFill flip="none" rotWithShape="1">
              <a:gsLst>
                <a:gs pos="100000">
                  <a:srgbClr val="0D46A6"/>
                </a:gs>
                <a:gs pos="0">
                  <a:srgbClr val="115BD7"/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  <a:sp3d prstMaterial="plastic"/>
          </p:spPr>
          <p:txBody>
            <a:bodyPr rtlCol="0" anchor="ctr"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7"/>
              </p:custDataLst>
            </p:nvPr>
          </p:nvSpPr>
          <p:spPr>
            <a:xfrm>
              <a:off x="397565" y="398644"/>
              <a:ext cx="217335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smtClean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商业模式</a:t>
              </a:r>
              <a:endParaRPr lang="zh-CN" altLang="en-US" sz="240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5" name="椭圆 4"/>
          <p:cNvSpPr/>
          <p:nvPr/>
        </p:nvSpPr>
        <p:spPr>
          <a:xfrm>
            <a:off x="2908300" y="1818640"/>
            <a:ext cx="899795" cy="960120"/>
          </a:xfrm>
          <a:prstGeom prst="ellipse">
            <a:avLst/>
          </a:prstGeom>
          <a:gradFill flip="none" rotWithShape="1">
            <a:gsLst>
              <a:gs pos="0">
                <a:srgbClr val="115BD7"/>
              </a:gs>
              <a:gs pos="100000">
                <a:srgbClr val="0D46A6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444500" dist="317500" dir="5400000" sx="92000" sy="92000" algn="t" rotWithShape="0">
              <a:srgbClr val="0D46A6">
                <a:alpha val="43000"/>
              </a:srgbClr>
            </a:outerShdw>
          </a:effectLst>
        </p:spPr>
        <p:txBody>
          <a:bodyPr rtlCol="0" anchor="ctr"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Arial" panose="020B0604020202020204"/>
              <a:ea typeface="思源黑体 CN Regular"/>
              <a:sym typeface="思源黑体 CN Normal" panose="020B0400000000000000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947035" y="1818640"/>
            <a:ext cx="899795" cy="960120"/>
          </a:xfrm>
          <a:prstGeom prst="ellipse">
            <a:avLst/>
          </a:prstGeom>
          <a:gradFill flip="none" rotWithShape="1">
            <a:gsLst>
              <a:gs pos="0">
                <a:srgbClr val="115BD7"/>
              </a:gs>
              <a:gs pos="100000">
                <a:srgbClr val="0D46A6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444500" dist="317500" dir="5400000" sx="92000" sy="92000" algn="t" rotWithShape="0">
              <a:srgbClr val="0D46A6">
                <a:alpha val="43000"/>
              </a:srgbClr>
            </a:outerShdw>
          </a:effectLst>
        </p:spPr>
        <p:txBody>
          <a:bodyPr rtlCol="0" anchor="ctr"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Arial" panose="020B0604020202020204"/>
              <a:ea typeface="思源黑体 CN Regular"/>
              <a:sym typeface="思源黑体 CN Normal" panose="020B0400000000000000" pitchFamily="34" charset="-122"/>
            </a:endParaRPr>
          </a:p>
        </p:txBody>
      </p:sp>
      <p:pic>
        <p:nvPicPr>
          <p:cNvPr id="20" name="图形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715" y="2068195"/>
            <a:ext cx="431800" cy="461010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8"/>
            </p:custDataLst>
          </p:nvPr>
        </p:nvSpPr>
        <p:spPr>
          <a:xfrm>
            <a:off x="4328160" y="854710"/>
            <a:ext cx="3535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eaLnBrk="1" hangingPunct="1">
              <a:buClrTx/>
              <a:buSzTx/>
              <a:buFontTx/>
              <a:defRPr/>
            </a:pPr>
            <a:r>
              <a:rPr lang="zh-CN" altLang="en-US" sz="2400" kern="0" dirty="0">
                <a:gradFill>
                  <a:gsLst>
                    <a:gs pos="0">
                      <a:srgbClr val="115BD7"/>
                    </a:gs>
                    <a:gs pos="100000">
                      <a:srgbClr val="0D46A6"/>
                    </a:gs>
                  </a:gsLst>
                  <a:lin ang="189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产品定位与定价策略</a:t>
            </a:r>
            <a:endParaRPr lang="zh-CN" altLang="en-US" sz="2400" kern="0" dirty="0">
              <a:gradFill>
                <a:gsLst>
                  <a:gs pos="0">
                    <a:srgbClr val="115BD7"/>
                  </a:gs>
                  <a:gs pos="100000">
                    <a:srgbClr val="0D46A6"/>
                  </a:gs>
                </a:gsLst>
                <a:lin ang="18900000" scaled="1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pic>
        <p:nvPicPr>
          <p:cNvPr id="37" name="图片 -2147481912" descr="16ac4b97435599490e13c0069bb1a1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319520" y="200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"/>
          <p:cNvSpPr/>
          <p:nvPr userDrawn="1">
            <p:custDataLst>
              <p:tags r:id="rId1"/>
            </p:custDataLst>
          </p:nvPr>
        </p:nvSpPr>
        <p:spPr>
          <a:xfrm>
            <a:off x="6286635" y="1559789"/>
            <a:ext cx="503999" cy="50399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35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1</a:t>
            </a:r>
            <a:endParaRPr lang="en-US" sz="1400" b="1" i="0" u="none" strike="noStrike" cap="none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217" name="Google Shape;217;p8"/>
          <p:cNvSpPr/>
          <p:nvPr userDrawn="1">
            <p:custDataLst>
              <p:tags r:id="rId2"/>
            </p:custDataLst>
          </p:nvPr>
        </p:nvSpPr>
        <p:spPr>
          <a:xfrm>
            <a:off x="6990707" y="3685680"/>
            <a:ext cx="8815078" cy="50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ctr" anchorCtr="0">
            <a:no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"/>
              <a:buFont typeface="Arial" panose="020B0604020202020204"/>
              <a:buNone/>
            </a:pPr>
            <a:r>
              <a:rPr lang="zh-CN" sz="220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运营模式</a:t>
            </a:r>
            <a:endParaRPr lang="zh-CN" sz="2200"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218" name="Google Shape;218;p8"/>
          <p:cNvSpPr/>
          <p:nvPr userDrawn="1">
            <p:custDataLst>
              <p:tags r:id="rId3"/>
            </p:custDataLst>
          </p:nvPr>
        </p:nvSpPr>
        <p:spPr>
          <a:xfrm>
            <a:off x="6990707" y="1553540"/>
            <a:ext cx="8815078" cy="50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ctr" anchorCtr="0">
            <a:noAutofit/>
          </a:bodyPr>
          <a:p>
            <a:pPr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 panose="00000800000000000000"/>
              <a:buNone/>
            </a:pPr>
            <a:r>
              <a:rPr lang="zh-CN" altLang="en-US" sz="2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Montserrat" panose="00000800000000000000"/>
                <a:sym typeface="Montserrat" panose="00000800000000000000"/>
              </a:rPr>
              <a:t>市场分析</a:t>
            </a:r>
            <a:endParaRPr lang="zh-CN" altLang="en-US" sz="22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Montserrat" panose="00000800000000000000"/>
              <a:sym typeface="Montserrat" panose="00000800000000000000"/>
            </a:endParaRPr>
          </a:p>
        </p:txBody>
      </p:sp>
      <p:sp>
        <p:nvSpPr>
          <p:cNvPr id="219" name="Google Shape;219;p8"/>
          <p:cNvSpPr/>
          <p:nvPr userDrawn="1">
            <p:custDataLst>
              <p:tags r:id="rId4"/>
            </p:custDataLst>
          </p:nvPr>
        </p:nvSpPr>
        <p:spPr>
          <a:xfrm>
            <a:off x="6978528" y="2246870"/>
            <a:ext cx="8815078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ctr" anchorCtr="0">
            <a:no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DC15F"/>
              </a:buClr>
              <a:buSzPts val="550"/>
              <a:buFont typeface="Montserrat" panose="00000800000000000000"/>
              <a:buNone/>
            </a:pPr>
            <a:r>
              <a:rPr lang="zh-CN" altLang="en-US" sz="2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Montserrat" panose="00000800000000000000"/>
                <a:sym typeface="Montserrat" panose="00000800000000000000"/>
              </a:rPr>
              <a:t>项目简介</a:t>
            </a:r>
            <a:endParaRPr lang="zh-CN" altLang="en-US" sz="22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Montserrat" panose="00000800000000000000"/>
              <a:sym typeface="Montserrat" panose="00000800000000000000"/>
            </a:endParaRPr>
          </a:p>
        </p:txBody>
      </p:sp>
      <p:sp>
        <p:nvSpPr>
          <p:cNvPr id="221" name="Google Shape;221;p8"/>
          <p:cNvSpPr/>
          <p:nvPr userDrawn="1">
            <p:custDataLst>
              <p:tags r:id="rId5"/>
            </p:custDataLst>
          </p:nvPr>
        </p:nvSpPr>
        <p:spPr>
          <a:xfrm>
            <a:off x="6286635" y="2934661"/>
            <a:ext cx="503999" cy="503999"/>
          </a:xfrm>
          <a:prstGeom prst="ellipse">
            <a:avLst/>
          </a:prstGeom>
          <a:solidFill>
            <a:schemeClr val="tx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3</a:t>
            </a:r>
            <a:endParaRPr lang="en-US" sz="1400" b="1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222" name="Google Shape;222;p8"/>
          <p:cNvSpPr/>
          <p:nvPr userDrawn="1">
            <p:custDataLst>
              <p:tags r:id="rId6"/>
            </p:custDataLst>
          </p:nvPr>
        </p:nvSpPr>
        <p:spPr>
          <a:xfrm>
            <a:off x="6286635" y="3654585"/>
            <a:ext cx="503999" cy="503999"/>
          </a:xfrm>
          <a:prstGeom prst="ellipse">
            <a:avLst/>
          </a:prstGeom>
          <a:solidFill>
            <a:schemeClr val="tx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4</a:t>
            </a:r>
            <a:endParaRPr lang="en-US" sz="1400" b="1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223" name="Google Shape;223;p8"/>
          <p:cNvSpPr/>
          <p:nvPr userDrawn="1">
            <p:custDataLst>
              <p:tags r:id="rId7"/>
            </p:custDataLst>
          </p:nvPr>
        </p:nvSpPr>
        <p:spPr>
          <a:xfrm>
            <a:off x="6286635" y="2227720"/>
            <a:ext cx="503999" cy="503999"/>
          </a:xfrm>
          <a:prstGeom prst="ellipse">
            <a:avLst/>
          </a:prstGeom>
          <a:solidFill>
            <a:schemeClr val="tx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2</a:t>
            </a:r>
            <a:endParaRPr lang="en-US" sz="1400" b="1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224" name="Google Shape;224;p8"/>
          <p:cNvSpPr/>
          <p:nvPr userDrawn="1">
            <p:custDataLst>
              <p:tags r:id="rId8"/>
            </p:custDataLst>
          </p:nvPr>
        </p:nvSpPr>
        <p:spPr>
          <a:xfrm>
            <a:off x="6286635" y="4297375"/>
            <a:ext cx="503999" cy="503999"/>
          </a:xfrm>
          <a:prstGeom prst="ellipse">
            <a:avLst/>
          </a:prstGeom>
          <a:solidFill>
            <a:schemeClr val="tx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5</a:t>
            </a:r>
            <a:endParaRPr lang="en-US" sz="1400" b="1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Google Shape;220;p8"/>
          <p:cNvSpPr/>
          <p:nvPr userDrawn="1">
            <p:custDataLst>
              <p:tags r:id="rId9"/>
            </p:custDataLst>
          </p:nvPr>
        </p:nvSpPr>
        <p:spPr>
          <a:xfrm>
            <a:off x="6990707" y="3020855"/>
            <a:ext cx="8815078" cy="50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ctr" anchorCtr="0">
            <a:no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"/>
              <a:buFont typeface="Arial" panose="020B0604020202020204"/>
              <a:buNone/>
            </a:pPr>
            <a:r>
              <a:rPr lang="zh-CN" altLang="en-US" sz="2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Montserrat" panose="00000800000000000000"/>
                <a:sym typeface="Montserrat" panose="00000800000000000000"/>
              </a:rPr>
              <a:t>产品服务</a:t>
            </a:r>
            <a:endParaRPr lang="zh-CN" altLang="en-US" sz="22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Montserrat" panose="00000800000000000000"/>
              <a:sym typeface="Montserrat" panose="00000800000000000000"/>
            </a:endParaRPr>
          </a:p>
        </p:txBody>
      </p:sp>
      <p:sp>
        <p:nvSpPr>
          <p:cNvPr id="4" name="Google Shape;220;p8"/>
          <p:cNvSpPr/>
          <p:nvPr userDrawn="1">
            <p:custDataLst>
              <p:tags r:id="rId10"/>
            </p:custDataLst>
          </p:nvPr>
        </p:nvSpPr>
        <p:spPr>
          <a:xfrm>
            <a:off x="6978642" y="4308000"/>
            <a:ext cx="8815078" cy="50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ctr" anchorCtr="0">
            <a:noAutofit/>
          </a:bodyPr>
          <a:p>
            <a:pPr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 panose="00000800000000000000"/>
              <a:buNone/>
            </a:pPr>
            <a:r>
              <a:rPr lang="zh-CN" altLang="en-US" sz="2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Montserrat" panose="00000800000000000000"/>
                <a:sym typeface="Montserrat" panose="00000800000000000000"/>
              </a:rPr>
              <a:t>商业模式</a:t>
            </a:r>
            <a:endParaRPr lang="zh-CN" altLang="en-US" sz="22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Montserrat" panose="00000800000000000000"/>
              <a:sym typeface="Montserrat" panose="00000800000000000000"/>
            </a:endParaRPr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组合 1"/>
          <p:cNvGrpSpPr/>
          <p:nvPr/>
        </p:nvGrpSpPr>
        <p:grpSpPr>
          <a:xfrm rot="10200000">
            <a:off x="1514475" y="1915160"/>
            <a:ext cx="4422140" cy="4422140"/>
            <a:chOff x="1090" y="3003"/>
            <a:chExt cx="6964" cy="6964"/>
          </a:xfrm>
        </p:grpSpPr>
        <p:sp>
          <p:nvSpPr>
            <p:cNvPr id="77" name="PA-Freeform: Shape 71"/>
            <p:cNvSpPr/>
            <p:nvPr>
              <p:custDataLst>
                <p:tags r:id="rId12"/>
              </p:custDataLst>
            </p:nvPr>
          </p:nvSpPr>
          <p:spPr>
            <a:xfrm rot="2788117" flipV="1">
              <a:off x="1163" y="3256"/>
              <a:ext cx="6964" cy="6458"/>
            </a:xfrm>
            <a:custGeom>
              <a:avLst/>
              <a:gdLst>
                <a:gd name="connsiteX0" fmla="*/ 169643 w 3522865"/>
                <a:gd name="connsiteY0" fmla="*/ 1030958 h 2484348"/>
                <a:gd name="connsiteX1" fmla="*/ 2684243 w 3522865"/>
                <a:gd name="connsiteY1" fmla="*/ 2258 h 2484348"/>
                <a:gd name="connsiteX2" fmla="*/ 3522443 w 3522865"/>
                <a:gd name="connsiteY2" fmla="*/ 1316708 h 2484348"/>
                <a:gd name="connsiteX3" fmla="*/ 2779493 w 3522865"/>
                <a:gd name="connsiteY3" fmla="*/ 2478758 h 2484348"/>
                <a:gd name="connsiteX4" fmla="*/ 1579343 w 3522865"/>
                <a:gd name="connsiteY4" fmla="*/ 1773908 h 2484348"/>
                <a:gd name="connsiteX5" fmla="*/ 379193 w 3522865"/>
                <a:gd name="connsiteY5" fmla="*/ 2154908 h 2484348"/>
                <a:gd name="connsiteX6" fmla="*/ 169643 w 3522865"/>
                <a:gd name="connsiteY6" fmla="*/ 1030958 h 2484348"/>
                <a:gd name="connsiteX0-1" fmla="*/ 158936 w 3514183"/>
                <a:gd name="connsiteY0-2" fmla="*/ 433349 h 1886739"/>
                <a:gd name="connsiteX1-3" fmla="*/ 2528756 w 3514183"/>
                <a:gd name="connsiteY1-4" fmla="*/ 6629 h 1886739"/>
                <a:gd name="connsiteX2-5" fmla="*/ 3511736 w 3514183"/>
                <a:gd name="connsiteY2-6" fmla="*/ 719099 h 1886739"/>
                <a:gd name="connsiteX3-7" fmla="*/ 2768786 w 3514183"/>
                <a:gd name="connsiteY3-8" fmla="*/ 1881149 h 1886739"/>
                <a:gd name="connsiteX4-9" fmla="*/ 1568636 w 3514183"/>
                <a:gd name="connsiteY4-10" fmla="*/ 1176299 h 1886739"/>
                <a:gd name="connsiteX5-11" fmla="*/ 368486 w 3514183"/>
                <a:gd name="connsiteY5-12" fmla="*/ 1557299 h 1886739"/>
                <a:gd name="connsiteX6-13" fmla="*/ 158936 w 3514183"/>
                <a:gd name="connsiteY6-14" fmla="*/ 433349 h 1886739"/>
                <a:gd name="connsiteX0-15" fmla="*/ 165698 w 3519490"/>
                <a:gd name="connsiteY0-16" fmla="*/ 1061364 h 2514754"/>
                <a:gd name="connsiteX1-17" fmla="*/ 2626958 w 3519490"/>
                <a:gd name="connsiteY1-18" fmla="*/ 2184 h 2514754"/>
                <a:gd name="connsiteX2-19" fmla="*/ 3518498 w 3519490"/>
                <a:gd name="connsiteY2-20" fmla="*/ 1347114 h 2514754"/>
                <a:gd name="connsiteX3-21" fmla="*/ 2775548 w 3519490"/>
                <a:gd name="connsiteY3-22" fmla="*/ 2509164 h 2514754"/>
                <a:gd name="connsiteX4-23" fmla="*/ 1575398 w 3519490"/>
                <a:gd name="connsiteY4-24" fmla="*/ 1804314 h 2514754"/>
                <a:gd name="connsiteX5-25" fmla="*/ 375248 w 3519490"/>
                <a:gd name="connsiteY5-26" fmla="*/ 2185314 h 2514754"/>
                <a:gd name="connsiteX6-27" fmla="*/ 165698 w 3519490"/>
                <a:gd name="connsiteY6-28" fmla="*/ 1061364 h 2514754"/>
                <a:gd name="connsiteX0-29" fmla="*/ 165698 w 3519490"/>
                <a:gd name="connsiteY0-30" fmla="*/ 1110091 h 2563481"/>
                <a:gd name="connsiteX1-31" fmla="*/ 2626958 w 3519490"/>
                <a:gd name="connsiteY1-32" fmla="*/ 50911 h 2563481"/>
                <a:gd name="connsiteX2-33" fmla="*/ 3518498 w 3519490"/>
                <a:gd name="connsiteY2-34" fmla="*/ 1395841 h 2563481"/>
                <a:gd name="connsiteX3-35" fmla="*/ 2775548 w 3519490"/>
                <a:gd name="connsiteY3-36" fmla="*/ 2557891 h 2563481"/>
                <a:gd name="connsiteX4-37" fmla="*/ 1575398 w 3519490"/>
                <a:gd name="connsiteY4-38" fmla="*/ 1853041 h 2563481"/>
                <a:gd name="connsiteX5-39" fmla="*/ 375248 w 3519490"/>
                <a:gd name="connsiteY5-40" fmla="*/ 2234041 h 2563481"/>
                <a:gd name="connsiteX6-41" fmla="*/ 165698 w 3519490"/>
                <a:gd name="connsiteY6-42" fmla="*/ 1110091 h 2563481"/>
                <a:gd name="connsiteX0-43" fmla="*/ 162317 w 3516109"/>
                <a:gd name="connsiteY0-44" fmla="*/ 1118578 h 2571968"/>
                <a:gd name="connsiteX1-45" fmla="*/ 2623577 w 3516109"/>
                <a:gd name="connsiteY1-46" fmla="*/ 59398 h 2571968"/>
                <a:gd name="connsiteX2-47" fmla="*/ 3515117 w 3516109"/>
                <a:gd name="connsiteY2-48" fmla="*/ 1404328 h 2571968"/>
                <a:gd name="connsiteX3-49" fmla="*/ 2772167 w 3516109"/>
                <a:gd name="connsiteY3-50" fmla="*/ 2566378 h 2571968"/>
                <a:gd name="connsiteX4-51" fmla="*/ 1572017 w 3516109"/>
                <a:gd name="connsiteY4-52" fmla="*/ 1861528 h 2571968"/>
                <a:gd name="connsiteX5-53" fmla="*/ 371867 w 3516109"/>
                <a:gd name="connsiteY5-54" fmla="*/ 2242528 h 2571968"/>
                <a:gd name="connsiteX6-55" fmla="*/ 162317 w 3516109"/>
                <a:gd name="connsiteY6-56" fmla="*/ 1118578 h 2571968"/>
                <a:gd name="connsiteX0-57" fmla="*/ 139541 w 3493333"/>
                <a:gd name="connsiteY0-58" fmla="*/ 1109787 h 2563177"/>
                <a:gd name="connsiteX1-59" fmla="*/ 2600801 w 3493333"/>
                <a:gd name="connsiteY1-60" fmla="*/ 50607 h 2563177"/>
                <a:gd name="connsiteX2-61" fmla="*/ 3492341 w 3493333"/>
                <a:gd name="connsiteY2-62" fmla="*/ 1395537 h 2563177"/>
                <a:gd name="connsiteX3-63" fmla="*/ 2749391 w 3493333"/>
                <a:gd name="connsiteY3-64" fmla="*/ 2557587 h 2563177"/>
                <a:gd name="connsiteX4-65" fmla="*/ 1549241 w 3493333"/>
                <a:gd name="connsiteY4-66" fmla="*/ 1852737 h 2563177"/>
                <a:gd name="connsiteX5-67" fmla="*/ 440531 w 3493333"/>
                <a:gd name="connsiteY5-68" fmla="*/ 2188017 h 2563177"/>
                <a:gd name="connsiteX6-69" fmla="*/ 139541 w 3493333"/>
                <a:gd name="connsiteY6-70" fmla="*/ 1109787 h 2563177"/>
                <a:gd name="connsiteX0-71" fmla="*/ 163892 w 3517684"/>
                <a:gd name="connsiteY0-72" fmla="*/ 1109787 h 2563177"/>
                <a:gd name="connsiteX1-73" fmla="*/ 2625152 w 3517684"/>
                <a:gd name="connsiteY1-74" fmla="*/ 50607 h 2563177"/>
                <a:gd name="connsiteX2-75" fmla="*/ 3516692 w 3517684"/>
                <a:gd name="connsiteY2-76" fmla="*/ 1395537 h 2563177"/>
                <a:gd name="connsiteX3-77" fmla="*/ 2773742 w 3517684"/>
                <a:gd name="connsiteY3-78" fmla="*/ 2557587 h 2563177"/>
                <a:gd name="connsiteX4-79" fmla="*/ 1573592 w 3517684"/>
                <a:gd name="connsiteY4-80" fmla="*/ 1852737 h 2563177"/>
                <a:gd name="connsiteX5-81" fmla="*/ 464882 w 3517684"/>
                <a:gd name="connsiteY5-82" fmla="*/ 2188017 h 2563177"/>
                <a:gd name="connsiteX6-83" fmla="*/ 163892 w 3517684"/>
                <a:gd name="connsiteY6-84" fmla="*/ 1109787 h 2563177"/>
                <a:gd name="connsiteX0-85" fmla="*/ 82749 w 3436541"/>
                <a:gd name="connsiteY0-86" fmla="*/ 1110091 h 2563481"/>
                <a:gd name="connsiteX1-87" fmla="*/ 2544009 w 3436541"/>
                <a:gd name="connsiteY1-88" fmla="*/ 50911 h 2563481"/>
                <a:gd name="connsiteX2-89" fmla="*/ 3435549 w 3436541"/>
                <a:gd name="connsiteY2-90" fmla="*/ 1395841 h 2563481"/>
                <a:gd name="connsiteX3-91" fmla="*/ 2692599 w 3436541"/>
                <a:gd name="connsiteY3-92" fmla="*/ 2557891 h 2563481"/>
                <a:gd name="connsiteX4-93" fmla="*/ 1492449 w 3436541"/>
                <a:gd name="connsiteY4-94" fmla="*/ 1853041 h 2563481"/>
                <a:gd name="connsiteX5-95" fmla="*/ 383739 w 3436541"/>
                <a:gd name="connsiteY5-96" fmla="*/ 2188321 h 2563481"/>
                <a:gd name="connsiteX6-97" fmla="*/ 82749 w 3436541"/>
                <a:gd name="connsiteY6-98" fmla="*/ 1110091 h 2563481"/>
                <a:gd name="connsiteX0-99" fmla="*/ 57039 w 3410900"/>
                <a:gd name="connsiteY0-100" fmla="*/ 1110091 h 2562627"/>
                <a:gd name="connsiteX1-101" fmla="*/ 2518299 w 3410900"/>
                <a:gd name="connsiteY1-102" fmla="*/ 50911 h 2562627"/>
                <a:gd name="connsiteX2-103" fmla="*/ 3409839 w 3410900"/>
                <a:gd name="connsiteY2-104" fmla="*/ 1395841 h 2562627"/>
                <a:gd name="connsiteX3-105" fmla="*/ 2666889 w 3410900"/>
                <a:gd name="connsiteY3-106" fmla="*/ 2557891 h 2562627"/>
                <a:gd name="connsiteX4-107" fmla="*/ 1283859 w 3410900"/>
                <a:gd name="connsiteY4-108" fmla="*/ 1822561 h 2562627"/>
                <a:gd name="connsiteX5-109" fmla="*/ 358029 w 3410900"/>
                <a:gd name="connsiteY5-110" fmla="*/ 2188321 h 2562627"/>
                <a:gd name="connsiteX6-111" fmla="*/ 57039 w 3410900"/>
                <a:gd name="connsiteY6-112" fmla="*/ 1110091 h 2562627"/>
                <a:gd name="connsiteX0-113" fmla="*/ 86841 w 3440702"/>
                <a:gd name="connsiteY0-114" fmla="*/ 1110091 h 2562627"/>
                <a:gd name="connsiteX1-115" fmla="*/ 2548101 w 3440702"/>
                <a:gd name="connsiteY1-116" fmla="*/ 50911 h 2562627"/>
                <a:gd name="connsiteX2-117" fmla="*/ 3439641 w 3440702"/>
                <a:gd name="connsiteY2-118" fmla="*/ 1395841 h 2562627"/>
                <a:gd name="connsiteX3-119" fmla="*/ 2696691 w 3440702"/>
                <a:gd name="connsiteY3-120" fmla="*/ 2557891 h 2562627"/>
                <a:gd name="connsiteX4-121" fmla="*/ 1313661 w 3440702"/>
                <a:gd name="connsiteY4-122" fmla="*/ 1822561 h 2562627"/>
                <a:gd name="connsiteX5-123" fmla="*/ 387831 w 3440702"/>
                <a:gd name="connsiteY5-124" fmla="*/ 2188321 h 2562627"/>
                <a:gd name="connsiteX6-125" fmla="*/ 86841 w 3440702"/>
                <a:gd name="connsiteY6-126" fmla="*/ 1110091 h 2562627"/>
                <a:gd name="connsiteX0-127" fmla="*/ 79129 w 3432990"/>
                <a:gd name="connsiteY0-128" fmla="*/ 1110091 h 2562627"/>
                <a:gd name="connsiteX1-129" fmla="*/ 2540389 w 3432990"/>
                <a:gd name="connsiteY1-130" fmla="*/ 50911 h 2562627"/>
                <a:gd name="connsiteX2-131" fmla="*/ 3431929 w 3432990"/>
                <a:gd name="connsiteY2-132" fmla="*/ 1395841 h 2562627"/>
                <a:gd name="connsiteX3-133" fmla="*/ 2688979 w 3432990"/>
                <a:gd name="connsiteY3-134" fmla="*/ 2557891 h 2562627"/>
                <a:gd name="connsiteX4-135" fmla="*/ 1305949 w 3432990"/>
                <a:gd name="connsiteY4-136" fmla="*/ 1822561 h 2562627"/>
                <a:gd name="connsiteX5-137" fmla="*/ 380119 w 3432990"/>
                <a:gd name="connsiteY5-138" fmla="*/ 2188321 h 2562627"/>
                <a:gd name="connsiteX6-139" fmla="*/ 79129 w 3432990"/>
                <a:gd name="connsiteY6-140" fmla="*/ 1110091 h 2562627"/>
                <a:gd name="connsiteX0-141" fmla="*/ 79129 w 3432990"/>
                <a:gd name="connsiteY0-142" fmla="*/ 1110091 h 2562043"/>
                <a:gd name="connsiteX1-143" fmla="*/ 2540389 w 3432990"/>
                <a:gd name="connsiteY1-144" fmla="*/ 50911 h 2562043"/>
                <a:gd name="connsiteX2-145" fmla="*/ 3431929 w 3432990"/>
                <a:gd name="connsiteY2-146" fmla="*/ 1395841 h 2562043"/>
                <a:gd name="connsiteX3-147" fmla="*/ 2688979 w 3432990"/>
                <a:gd name="connsiteY3-148" fmla="*/ 2557891 h 2562043"/>
                <a:gd name="connsiteX4-149" fmla="*/ 1305949 w 3432990"/>
                <a:gd name="connsiteY4-150" fmla="*/ 1822561 h 2562043"/>
                <a:gd name="connsiteX5-151" fmla="*/ 380119 w 3432990"/>
                <a:gd name="connsiteY5-152" fmla="*/ 2188321 h 2562043"/>
                <a:gd name="connsiteX6-153" fmla="*/ 79129 w 3432990"/>
                <a:gd name="connsiteY6-154" fmla="*/ 1110091 h 2562043"/>
                <a:gd name="connsiteX0-155" fmla="*/ 79129 w 3433048"/>
                <a:gd name="connsiteY0-156" fmla="*/ 1110091 h 2574990"/>
                <a:gd name="connsiteX1-157" fmla="*/ 2540389 w 3433048"/>
                <a:gd name="connsiteY1-158" fmla="*/ 50911 h 2574990"/>
                <a:gd name="connsiteX2-159" fmla="*/ 3431929 w 3433048"/>
                <a:gd name="connsiteY2-160" fmla="*/ 1395841 h 2574990"/>
                <a:gd name="connsiteX3-161" fmla="*/ 2688979 w 3433048"/>
                <a:gd name="connsiteY3-162" fmla="*/ 2557891 h 2574990"/>
                <a:gd name="connsiteX4-163" fmla="*/ 1305949 w 3433048"/>
                <a:gd name="connsiteY4-164" fmla="*/ 1822561 h 2574990"/>
                <a:gd name="connsiteX5-165" fmla="*/ 380119 w 3433048"/>
                <a:gd name="connsiteY5-166" fmla="*/ 2188321 h 2574990"/>
                <a:gd name="connsiteX6-167" fmla="*/ 79129 w 3433048"/>
                <a:gd name="connsiteY6-168" fmla="*/ 1110091 h 2574990"/>
                <a:gd name="connsiteX0-169" fmla="*/ 79129 w 3433628"/>
                <a:gd name="connsiteY0-170" fmla="*/ 1110091 h 2564852"/>
                <a:gd name="connsiteX1-171" fmla="*/ 2540389 w 3433628"/>
                <a:gd name="connsiteY1-172" fmla="*/ 50911 h 2564852"/>
                <a:gd name="connsiteX2-173" fmla="*/ 3431929 w 3433628"/>
                <a:gd name="connsiteY2-174" fmla="*/ 1395841 h 2564852"/>
                <a:gd name="connsiteX3-175" fmla="*/ 2688979 w 3433628"/>
                <a:gd name="connsiteY3-176" fmla="*/ 2557891 h 2564852"/>
                <a:gd name="connsiteX4-177" fmla="*/ 1305949 w 3433628"/>
                <a:gd name="connsiteY4-178" fmla="*/ 1822561 h 2564852"/>
                <a:gd name="connsiteX5-179" fmla="*/ 380119 w 3433628"/>
                <a:gd name="connsiteY5-180" fmla="*/ 2188321 h 2564852"/>
                <a:gd name="connsiteX6-181" fmla="*/ 79129 w 3433628"/>
                <a:gd name="connsiteY6-182" fmla="*/ 1110091 h 2564852"/>
                <a:gd name="connsiteX0-183" fmla="*/ 79129 w 3432791"/>
                <a:gd name="connsiteY0-184" fmla="*/ 1110091 h 2564852"/>
                <a:gd name="connsiteX1-185" fmla="*/ 2540389 w 3432791"/>
                <a:gd name="connsiteY1-186" fmla="*/ 50911 h 2564852"/>
                <a:gd name="connsiteX2-187" fmla="*/ 3431929 w 3432791"/>
                <a:gd name="connsiteY2-188" fmla="*/ 1395841 h 2564852"/>
                <a:gd name="connsiteX3-189" fmla="*/ 2688979 w 3432791"/>
                <a:gd name="connsiteY3-190" fmla="*/ 2557891 h 2564852"/>
                <a:gd name="connsiteX4-191" fmla="*/ 1305949 w 3432791"/>
                <a:gd name="connsiteY4-192" fmla="*/ 1822561 h 2564852"/>
                <a:gd name="connsiteX5-193" fmla="*/ 380119 w 3432791"/>
                <a:gd name="connsiteY5-194" fmla="*/ 2188321 h 2564852"/>
                <a:gd name="connsiteX6-195" fmla="*/ 79129 w 3432791"/>
                <a:gd name="connsiteY6-196" fmla="*/ 1110091 h 25648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3432791" h="2564852">
                  <a:moveTo>
                    <a:pt x="79129" y="1110091"/>
                  </a:moveTo>
                  <a:cubicBezTo>
                    <a:pt x="256294" y="746236"/>
                    <a:pt x="1585349" y="-232934"/>
                    <a:pt x="2540389" y="50911"/>
                  </a:cubicBezTo>
                  <a:cubicBezTo>
                    <a:pt x="3495429" y="334756"/>
                    <a:pt x="3414784" y="901811"/>
                    <a:pt x="3431929" y="1395841"/>
                  </a:cubicBezTo>
                  <a:cubicBezTo>
                    <a:pt x="3449074" y="1889871"/>
                    <a:pt x="3210949" y="2463911"/>
                    <a:pt x="2688979" y="2557891"/>
                  </a:cubicBezTo>
                  <a:cubicBezTo>
                    <a:pt x="2167009" y="2651871"/>
                    <a:pt x="1728859" y="1762236"/>
                    <a:pt x="1305949" y="1822561"/>
                  </a:cubicBezTo>
                  <a:cubicBezTo>
                    <a:pt x="905899" y="1768586"/>
                    <a:pt x="729369" y="2352786"/>
                    <a:pt x="380119" y="2188321"/>
                  </a:cubicBezTo>
                  <a:cubicBezTo>
                    <a:pt x="30869" y="2023856"/>
                    <a:pt x="-98036" y="1473946"/>
                    <a:pt x="79129" y="1110091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id-ID" dirty="0"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78" name="PA-Freeform: Shape 71"/>
            <p:cNvSpPr/>
            <p:nvPr>
              <p:custDataLst>
                <p:tags r:id="rId13"/>
              </p:custDataLst>
            </p:nvPr>
          </p:nvSpPr>
          <p:spPr>
            <a:xfrm rot="1431295" flipV="1">
              <a:off x="1090" y="3028"/>
              <a:ext cx="6964" cy="6458"/>
            </a:xfrm>
            <a:custGeom>
              <a:avLst/>
              <a:gdLst>
                <a:gd name="connsiteX0" fmla="*/ 169643 w 3522865"/>
                <a:gd name="connsiteY0" fmla="*/ 1030958 h 2484348"/>
                <a:gd name="connsiteX1" fmla="*/ 2684243 w 3522865"/>
                <a:gd name="connsiteY1" fmla="*/ 2258 h 2484348"/>
                <a:gd name="connsiteX2" fmla="*/ 3522443 w 3522865"/>
                <a:gd name="connsiteY2" fmla="*/ 1316708 h 2484348"/>
                <a:gd name="connsiteX3" fmla="*/ 2779493 w 3522865"/>
                <a:gd name="connsiteY3" fmla="*/ 2478758 h 2484348"/>
                <a:gd name="connsiteX4" fmla="*/ 1579343 w 3522865"/>
                <a:gd name="connsiteY4" fmla="*/ 1773908 h 2484348"/>
                <a:gd name="connsiteX5" fmla="*/ 379193 w 3522865"/>
                <a:gd name="connsiteY5" fmla="*/ 2154908 h 2484348"/>
                <a:gd name="connsiteX6" fmla="*/ 169643 w 3522865"/>
                <a:gd name="connsiteY6" fmla="*/ 1030958 h 2484348"/>
                <a:gd name="connsiteX0-1" fmla="*/ 158936 w 3514183"/>
                <a:gd name="connsiteY0-2" fmla="*/ 433349 h 1886739"/>
                <a:gd name="connsiteX1-3" fmla="*/ 2528756 w 3514183"/>
                <a:gd name="connsiteY1-4" fmla="*/ 6629 h 1886739"/>
                <a:gd name="connsiteX2-5" fmla="*/ 3511736 w 3514183"/>
                <a:gd name="connsiteY2-6" fmla="*/ 719099 h 1886739"/>
                <a:gd name="connsiteX3-7" fmla="*/ 2768786 w 3514183"/>
                <a:gd name="connsiteY3-8" fmla="*/ 1881149 h 1886739"/>
                <a:gd name="connsiteX4-9" fmla="*/ 1568636 w 3514183"/>
                <a:gd name="connsiteY4-10" fmla="*/ 1176299 h 1886739"/>
                <a:gd name="connsiteX5-11" fmla="*/ 368486 w 3514183"/>
                <a:gd name="connsiteY5-12" fmla="*/ 1557299 h 1886739"/>
                <a:gd name="connsiteX6-13" fmla="*/ 158936 w 3514183"/>
                <a:gd name="connsiteY6-14" fmla="*/ 433349 h 1886739"/>
                <a:gd name="connsiteX0-15" fmla="*/ 165698 w 3519490"/>
                <a:gd name="connsiteY0-16" fmla="*/ 1061364 h 2514754"/>
                <a:gd name="connsiteX1-17" fmla="*/ 2626958 w 3519490"/>
                <a:gd name="connsiteY1-18" fmla="*/ 2184 h 2514754"/>
                <a:gd name="connsiteX2-19" fmla="*/ 3518498 w 3519490"/>
                <a:gd name="connsiteY2-20" fmla="*/ 1347114 h 2514754"/>
                <a:gd name="connsiteX3-21" fmla="*/ 2775548 w 3519490"/>
                <a:gd name="connsiteY3-22" fmla="*/ 2509164 h 2514754"/>
                <a:gd name="connsiteX4-23" fmla="*/ 1575398 w 3519490"/>
                <a:gd name="connsiteY4-24" fmla="*/ 1804314 h 2514754"/>
                <a:gd name="connsiteX5-25" fmla="*/ 375248 w 3519490"/>
                <a:gd name="connsiteY5-26" fmla="*/ 2185314 h 2514754"/>
                <a:gd name="connsiteX6-27" fmla="*/ 165698 w 3519490"/>
                <a:gd name="connsiteY6-28" fmla="*/ 1061364 h 2514754"/>
                <a:gd name="connsiteX0-29" fmla="*/ 165698 w 3519490"/>
                <a:gd name="connsiteY0-30" fmla="*/ 1110091 h 2563481"/>
                <a:gd name="connsiteX1-31" fmla="*/ 2626958 w 3519490"/>
                <a:gd name="connsiteY1-32" fmla="*/ 50911 h 2563481"/>
                <a:gd name="connsiteX2-33" fmla="*/ 3518498 w 3519490"/>
                <a:gd name="connsiteY2-34" fmla="*/ 1395841 h 2563481"/>
                <a:gd name="connsiteX3-35" fmla="*/ 2775548 w 3519490"/>
                <a:gd name="connsiteY3-36" fmla="*/ 2557891 h 2563481"/>
                <a:gd name="connsiteX4-37" fmla="*/ 1575398 w 3519490"/>
                <a:gd name="connsiteY4-38" fmla="*/ 1853041 h 2563481"/>
                <a:gd name="connsiteX5-39" fmla="*/ 375248 w 3519490"/>
                <a:gd name="connsiteY5-40" fmla="*/ 2234041 h 2563481"/>
                <a:gd name="connsiteX6-41" fmla="*/ 165698 w 3519490"/>
                <a:gd name="connsiteY6-42" fmla="*/ 1110091 h 2563481"/>
                <a:gd name="connsiteX0-43" fmla="*/ 162317 w 3516109"/>
                <a:gd name="connsiteY0-44" fmla="*/ 1118578 h 2571968"/>
                <a:gd name="connsiteX1-45" fmla="*/ 2623577 w 3516109"/>
                <a:gd name="connsiteY1-46" fmla="*/ 59398 h 2571968"/>
                <a:gd name="connsiteX2-47" fmla="*/ 3515117 w 3516109"/>
                <a:gd name="connsiteY2-48" fmla="*/ 1404328 h 2571968"/>
                <a:gd name="connsiteX3-49" fmla="*/ 2772167 w 3516109"/>
                <a:gd name="connsiteY3-50" fmla="*/ 2566378 h 2571968"/>
                <a:gd name="connsiteX4-51" fmla="*/ 1572017 w 3516109"/>
                <a:gd name="connsiteY4-52" fmla="*/ 1861528 h 2571968"/>
                <a:gd name="connsiteX5-53" fmla="*/ 371867 w 3516109"/>
                <a:gd name="connsiteY5-54" fmla="*/ 2242528 h 2571968"/>
                <a:gd name="connsiteX6-55" fmla="*/ 162317 w 3516109"/>
                <a:gd name="connsiteY6-56" fmla="*/ 1118578 h 2571968"/>
                <a:gd name="connsiteX0-57" fmla="*/ 139541 w 3493333"/>
                <a:gd name="connsiteY0-58" fmla="*/ 1109787 h 2563177"/>
                <a:gd name="connsiteX1-59" fmla="*/ 2600801 w 3493333"/>
                <a:gd name="connsiteY1-60" fmla="*/ 50607 h 2563177"/>
                <a:gd name="connsiteX2-61" fmla="*/ 3492341 w 3493333"/>
                <a:gd name="connsiteY2-62" fmla="*/ 1395537 h 2563177"/>
                <a:gd name="connsiteX3-63" fmla="*/ 2749391 w 3493333"/>
                <a:gd name="connsiteY3-64" fmla="*/ 2557587 h 2563177"/>
                <a:gd name="connsiteX4-65" fmla="*/ 1549241 w 3493333"/>
                <a:gd name="connsiteY4-66" fmla="*/ 1852737 h 2563177"/>
                <a:gd name="connsiteX5-67" fmla="*/ 440531 w 3493333"/>
                <a:gd name="connsiteY5-68" fmla="*/ 2188017 h 2563177"/>
                <a:gd name="connsiteX6-69" fmla="*/ 139541 w 3493333"/>
                <a:gd name="connsiteY6-70" fmla="*/ 1109787 h 2563177"/>
                <a:gd name="connsiteX0-71" fmla="*/ 163892 w 3517684"/>
                <a:gd name="connsiteY0-72" fmla="*/ 1109787 h 2563177"/>
                <a:gd name="connsiteX1-73" fmla="*/ 2625152 w 3517684"/>
                <a:gd name="connsiteY1-74" fmla="*/ 50607 h 2563177"/>
                <a:gd name="connsiteX2-75" fmla="*/ 3516692 w 3517684"/>
                <a:gd name="connsiteY2-76" fmla="*/ 1395537 h 2563177"/>
                <a:gd name="connsiteX3-77" fmla="*/ 2773742 w 3517684"/>
                <a:gd name="connsiteY3-78" fmla="*/ 2557587 h 2563177"/>
                <a:gd name="connsiteX4-79" fmla="*/ 1573592 w 3517684"/>
                <a:gd name="connsiteY4-80" fmla="*/ 1852737 h 2563177"/>
                <a:gd name="connsiteX5-81" fmla="*/ 464882 w 3517684"/>
                <a:gd name="connsiteY5-82" fmla="*/ 2188017 h 2563177"/>
                <a:gd name="connsiteX6-83" fmla="*/ 163892 w 3517684"/>
                <a:gd name="connsiteY6-84" fmla="*/ 1109787 h 2563177"/>
                <a:gd name="connsiteX0-85" fmla="*/ 82749 w 3436541"/>
                <a:gd name="connsiteY0-86" fmla="*/ 1110091 h 2563481"/>
                <a:gd name="connsiteX1-87" fmla="*/ 2544009 w 3436541"/>
                <a:gd name="connsiteY1-88" fmla="*/ 50911 h 2563481"/>
                <a:gd name="connsiteX2-89" fmla="*/ 3435549 w 3436541"/>
                <a:gd name="connsiteY2-90" fmla="*/ 1395841 h 2563481"/>
                <a:gd name="connsiteX3-91" fmla="*/ 2692599 w 3436541"/>
                <a:gd name="connsiteY3-92" fmla="*/ 2557891 h 2563481"/>
                <a:gd name="connsiteX4-93" fmla="*/ 1492449 w 3436541"/>
                <a:gd name="connsiteY4-94" fmla="*/ 1853041 h 2563481"/>
                <a:gd name="connsiteX5-95" fmla="*/ 383739 w 3436541"/>
                <a:gd name="connsiteY5-96" fmla="*/ 2188321 h 2563481"/>
                <a:gd name="connsiteX6-97" fmla="*/ 82749 w 3436541"/>
                <a:gd name="connsiteY6-98" fmla="*/ 1110091 h 2563481"/>
                <a:gd name="connsiteX0-99" fmla="*/ 57039 w 3410900"/>
                <a:gd name="connsiteY0-100" fmla="*/ 1110091 h 2562627"/>
                <a:gd name="connsiteX1-101" fmla="*/ 2518299 w 3410900"/>
                <a:gd name="connsiteY1-102" fmla="*/ 50911 h 2562627"/>
                <a:gd name="connsiteX2-103" fmla="*/ 3409839 w 3410900"/>
                <a:gd name="connsiteY2-104" fmla="*/ 1395841 h 2562627"/>
                <a:gd name="connsiteX3-105" fmla="*/ 2666889 w 3410900"/>
                <a:gd name="connsiteY3-106" fmla="*/ 2557891 h 2562627"/>
                <a:gd name="connsiteX4-107" fmla="*/ 1283859 w 3410900"/>
                <a:gd name="connsiteY4-108" fmla="*/ 1822561 h 2562627"/>
                <a:gd name="connsiteX5-109" fmla="*/ 358029 w 3410900"/>
                <a:gd name="connsiteY5-110" fmla="*/ 2188321 h 2562627"/>
                <a:gd name="connsiteX6-111" fmla="*/ 57039 w 3410900"/>
                <a:gd name="connsiteY6-112" fmla="*/ 1110091 h 2562627"/>
                <a:gd name="connsiteX0-113" fmla="*/ 86841 w 3440702"/>
                <a:gd name="connsiteY0-114" fmla="*/ 1110091 h 2562627"/>
                <a:gd name="connsiteX1-115" fmla="*/ 2548101 w 3440702"/>
                <a:gd name="connsiteY1-116" fmla="*/ 50911 h 2562627"/>
                <a:gd name="connsiteX2-117" fmla="*/ 3439641 w 3440702"/>
                <a:gd name="connsiteY2-118" fmla="*/ 1395841 h 2562627"/>
                <a:gd name="connsiteX3-119" fmla="*/ 2696691 w 3440702"/>
                <a:gd name="connsiteY3-120" fmla="*/ 2557891 h 2562627"/>
                <a:gd name="connsiteX4-121" fmla="*/ 1313661 w 3440702"/>
                <a:gd name="connsiteY4-122" fmla="*/ 1822561 h 2562627"/>
                <a:gd name="connsiteX5-123" fmla="*/ 387831 w 3440702"/>
                <a:gd name="connsiteY5-124" fmla="*/ 2188321 h 2562627"/>
                <a:gd name="connsiteX6-125" fmla="*/ 86841 w 3440702"/>
                <a:gd name="connsiteY6-126" fmla="*/ 1110091 h 2562627"/>
                <a:gd name="connsiteX0-127" fmla="*/ 79129 w 3432990"/>
                <a:gd name="connsiteY0-128" fmla="*/ 1110091 h 2562627"/>
                <a:gd name="connsiteX1-129" fmla="*/ 2540389 w 3432990"/>
                <a:gd name="connsiteY1-130" fmla="*/ 50911 h 2562627"/>
                <a:gd name="connsiteX2-131" fmla="*/ 3431929 w 3432990"/>
                <a:gd name="connsiteY2-132" fmla="*/ 1395841 h 2562627"/>
                <a:gd name="connsiteX3-133" fmla="*/ 2688979 w 3432990"/>
                <a:gd name="connsiteY3-134" fmla="*/ 2557891 h 2562627"/>
                <a:gd name="connsiteX4-135" fmla="*/ 1305949 w 3432990"/>
                <a:gd name="connsiteY4-136" fmla="*/ 1822561 h 2562627"/>
                <a:gd name="connsiteX5-137" fmla="*/ 380119 w 3432990"/>
                <a:gd name="connsiteY5-138" fmla="*/ 2188321 h 2562627"/>
                <a:gd name="connsiteX6-139" fmla="*/ 79129 w 3432990"/>
                <a:gd name="connsiteY6-140" fmla="*/ 1110091 h 2562627"/>
                <a:gd name="connsiteX0-141" fmla="*/ 79129 w 3432990"/>
                <a:gd name="connsiteY0-142" fmla="*/ 1110091 h 2562043"/>
                <a:gd name="connsiteX1-143" fmla="*/ 2540389 w 3432990"/>
                <a:gd name="connsiteY1-144" fmla="*/ 50911 h 2562043"/>
                <a:gd name="connsiteX2-145" fmla="*/ 3431929 w 3432990"/>
                <a:gd name="connsiteY2-146" fmla="*/ 1395841 h 2562043"/>
                <a:gd name="connsiteX3-147" fmla="*/ 2688979 w 3432990"/>
                <a:gd name="connsiteY3-148" fmla="*/ 2557891 h 2562043"/>
                <a:gd name="connsiteX4-149" fmla="*/ 1305949 w 3432990"/>
                <a:gd name="connsiteY4-150" fmla="*/ 1822561 h 2562043"/>
                <a:gd name="connsiteX5-151" fmla="*/ 380119 w 3432990"/>
                <a:gd name="connsiteY5-152" fmla="*/ 2188321 h 2562043"/>
                <a:gd name="connsiteX6-153" fmla="*/ 79129 w 3432990"/>
                <a:gd name="connsiteY6-154" fmla="*/ 1110091 h 2562043"/>
                <a:gd name="connsiteX0-155" fmla="*/ 79129 w 3433048"/>
                <a:gd name="connsiteY0-156" fmla="*/ 1110091 h 2574990"/>
                <a:gd name="connsiteX1-157" fmla="*/ 2540389 w 3433048"/>
                <a:gd name="connsiteY1-158" fmla="*/ 50911 h 2574990"/>
                <a:gd name="connsiteX2-159" fmla="*/ 3431929 w 3433048"/>
                <a:gd name="connsiteY2-160" fmla="*/ 1395841 h 2574990"/>
                <a:gd name="connsiteX3-161" fmla="*/ 2688979 w 3433048"/>
                <a:gd name="connsiteY3-162" fmla="*/ 2557891 h 2574990"/>
                <a:gd name="connsiteX4-163" fmla="*/ 1305949 w 3433048"/>
                <a:gd name="connsiteY4-164" fmla="*/ 1822561 h 2574990"/>
                <a:gd name="connsiteX5-165" fmla="*/ 380119 w 3433048"/>
                <a:gd name="connsiteY5-166" fmla="*/ 2188321 h 2574990"/>
                <a:gd name="connsiteX6-167" fmla="*/ 79129 w 3433048"/>
                <a:gd name="connsiteY6-168" fmla="*/ 1110091 h 2574990"/>
                <a:gd name="connsiteX0-169" fmla="*/ 79129 w 3433628"/>
                <a:gd name="connsiteY0-170" fmla="*/ 1110091 h 2564852"/>
                <a:gd name="connsiteX1-171" fmla="*/ 2540389 w 3433628"/>
                <a:gd name="connsiteY1-172" fmla="*/ 50911 h 2564852"/>
                <a:gd name="connsiteX2-173" fmla="*/ 3431929 w 3433628"/>
                <a:gd name="connsiteY2-174" fmla="*/ 1395841 h 2564852"/>
                <a:gd name="connsiteX3-175" fmla="*/ 2688979 w 3433628"/>
                <a:gd name="connsiteY3-176" fmla="*/ 2557891 h 2564852"/>
                <a:gd name="connsiteX4-177" fmla="*/ 1305949 w 3433628"/>
                <a:gd name="connsiteY4-178" fmla="*/ 1822561 h 2564852"/>
                <a:gd name="connsiteX5-179" fmla="*/ 380119 w 3433628"/>
                <a:gd name="connsiteY5-180" fmla="*/ 2188321 h 2564852"/>
                <a:gd name="connsiteX6-181" fmla="*/ 79129 w 3433628"/>
                <a:gd name="connsiteY6-182" fmla="*/ 1110091 h 2564852"/>
                <a:gd name="connsiteX0-183" fmla="*/ 79129 w 3432791"/>
                <a:gd name="connsiteY0-184" fmla="*/ 1110091 h 2564852"/>
                <a:gd name="connsiteX1-185" fmla="*/ 2540389 w 3432791"/>
                <a:gd name="connsiteY1-186" fmla="*/ 50911 h 2564852"/>
                <a:gd name="connsiteX2-187" fmla="*/ 3431929 w 3432791"/>
                <a:gd name="connsiteY2-188" fmla="*/ 1395841 h 2564852"/>
                <a:gd name="connsiteX3-189" fmla="*/ 2688979 w 3432791"/>
                <a:gd name="connsiteY3-190" fmla="*/ 2557891 h 2564852"/>
                <a:gd name="connsiteX4-191" fmla="*/ 1305949 w 3432791"/>
                <a:gd name="connsiteY4-192" fmla="*/ 1822561 h 2564852"/>
                <a:gd name="connsiteX5-193" fmla="*/ 380119 w 3432791"/>
                <a:gd name="connsiteY5-194" fmla="*/ 2188321 h 2564852"/>
                <a:gd name="connsiteX6-195" fmla="*/ 79129 w 3432791"/>
                <a:gd name="connsiteY6-196" fmla="*/ 1110091 h 25648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3432791" h="2564852">
                  <a:moveTo>
                    <a:pt x="79129" y="1110091"/>
                  </a:moveTo>
                  <a:cubicBezTo>
                    <a:pt x="256294" y="746236"/>
                    <a:pt x="1585349" y="-232934"/>
                    <a:pt x="2540389" y="50911"/>
                  </a:cubicBezTo>
                  <a:cubicBezTo>
                    <a:pt x="3495429" y="334756"/>
                    <a:pt x="3414784" y="901811"/>
                    <a:pt x="3431929" y="1395841"/>
                  </a:cubicBezTo>
                  <a:cubicBezTo>
                    <a:pt x="3449074" y="1889871"/>
                    <a:pt x="3210949" y="2463911"/>
                    <a:pt x="2688979" y="2557891"/>
                  </a:cubicBezTo>
                  <a:cubicBezTo>
                    <a:pt x="2167009" y="2651871"/>
                    <a:pt x="1728859" y="1762236"/>
                    <a:pt x="1305949" y="1822561"/>
                  </a:cubicBezTo>
                  <a:cubicBezTo>
                    <a:pt x="905899" y="1768586"/>
                    <a:pt x="729369" y="2352786"/>
                    <a:pt x="380119" y="2188321"/>
                  </a:cubicBezTo>
                  <a:cubicBezTo>
                    <a:pt x="30869" y="2023856"/>
                    <a:pt x="-98036" y="1473946"/>
                    <a:pt x="79129" y="1110091"/>
                  </a:cubicBezTo>
                  <a:close/>
                </a:path>
              </a:pathLst>
            </a:cu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id-ID" dirty="0"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79" name="PA-椭圆 3"/>
          <p:cNvSpPr/>
          <p:nvPr>
            <p:custDataLst>
              <p:tags r:id="rId15"/>
            </p:custDataLst>
          </p:nvPr>
        </p:nvSpPr>
        <p:spPr>
          <a:xfrm rot="19524303">
            <a:off x="1701628" y="5466337"/>
            <a:ext cx="151177" cy="318084"/>
          </a:xfrm>
          <a:prstGeom prst="ellipse">
            <a:avLst/>
          </a:prstGeom>
          <a:solidFill>
            <a:srgbClr val="FF97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pic>
        <p:nvPicPr>
          <p:cNvPr id="80" name="PA-Graphic 2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 rot="16449687" flipH="1">
            <a:off x="714522" y="4243534"/>
            <a:ext cx="1305174" cy="820214"/>
          </a:xfrm>
          <a:prstGeom prst="rect">
            <a:avLst/>
          </a:prstGeom>
          <a:effectLst>
            <a:outerShdw blurRad="254000" dist="101600" dir="5400000" algn="ctr" rotWithShape="0">
              <a:srgbClr val="FF9700">
                <a:alpha val="23000"/>
              </a:srgbClr>
            </a:outerShdw>
          </a:effectLst>
        </p:spPr>
      </p:pic>
      <p:sp>
        <p:nvSpPr>
          <p:cNvPr id="102" name="1"/>
          <p:cNvSpPr/>
          <p:nvPr>
            <p:custDataLst>
              <p:tags r:id="rId18"/>
            </p:custDataLst>
          </p:nvPr>
        </p:nvSpPr>
        <p:spPr>
          <a:xfrm>
            <a:off x="8496342" y="2247843"/>
            <a:ext cx="2872451" cy="535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kumimoji="1" lang="en-US" altLang="zh-CN" sz="16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Project Brief Introduction</a:t>
            </a:r>
            <a:r>
              <a:rPr kumimoji="1" lang="en-US" altLang="zh-CN" sz="14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 </a:t>
            </a:r>
            <a:endParaRPr kumimoji="1" lang="en-US" altLang="zh-CN" sz="1400" dirty="0">
              <a:solidFill>
                <a:schemeClr val="tx1"/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03" name="1"/>
          <p:cNvSpPr/>
          <p:nvPr>
            <p:custDataLst>
              <p:tags r:id="rId19"/>
            </p:custDataLst>
          </p:nvPr>
        </p:nvSpPr>
        <p:spPr>
          <a:xfrm>
            <a:off x="8407442" y="2988888"/>
            <a:ext cx="2872451" cy="535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kumimoji="1" lang="en-US" altLang="zh-CN" sz="16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Products &amp; Services</a:t>
            </a:r>
            <a:r>
              <a:rPr kumimoji="1" lang="en-US" altLang="zh-CN" sz="10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 </a:t>
            </a:r>
            <a:endParaRPr kumimoji="1" lang="en-US" altLang="zh-CN" sz="1000" dirty="0">
              <a:solidFill>
                <a:schemeClr val="tx1"/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04" name="1"/>
          <p:cNvSpPr/>
          <p:nvPr>
            <p:custDataLst>
              <p:tags r:id="rId20"/>
            </p:custDataLst>
          </p:nvPr>
        </p:nvSpPr>
        <p:spPr>
          <a:xfrm>
            <a:off x="8496342" y="3698183"/>
            <a:ext cx="2872451" cy="535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kumimoji="1" lang="en-US" altLang="zh-CN" sz="16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Operating model</a:t>
            </a:r>
            <a:endParaRPr kumimoji="1" lang="en-US" altLang="zh-CN" sz="1600" dirty="0">
              <a:solidFill>
                <a:schemeClr val="tx1"/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05" name="1"/>
          <p:cNvSpPr/>
          <p:nvPr>
            <p:custDataLst>
              <p:tags r:id="rId21"/>
            </p:custDataLst>
          </p:nvPr>
        </p:nvSpPr>
        <p:spPr>
          <a:xfrm>
            <a:off x="8430937" y="1598238"/>
            <a:ext cx="2872451" cy="535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kumimoji="1" lang="en-US" altLang="zh-CN" sz="16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Market analysis</a:t>
            </a:r>
            <a:endParaRPr kumimoji="1" lang="en-US" altLang="zh-CN" sz="1600" dirty="0">
              <a:solidFill>
                <a:schemeClr val="tx1"/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06" name="1"/>
          <p:cNvSpPr/>
          <p:nvPr>
            <p:custDataLst>
              <p:tags r:id="rId22"/>
            </p:custDataLst>
          </p:nvPr>
        </p:nvSpPr>
        <p:spPr>
          <a:xfrm>
            <a:off x="8430937" y="4307783"/>
            <a:ext cx="2872451" cy="535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kumimoji="1" lang="en-US" altLang="zh-CN" sz="16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Business model</a:t>
            </a:r>
            <a:endParaRPr kumimoji="1" lang="en-US" altLang="zh-CN" sz="1600" dirty="0">
              <a:solidFill>
                <a:schemeClr val="tx1"/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8" name="Google Shape;224;p8"/>
          <p:cNvSpPr/>
          <p:nvPr userDrawn="1">
            <p:custDataLst>
              <p:tags r:id="rId23"/>
            </p:custDataLst>
          </p:nvPr>
        </p:nvSpPr>
        <p:spPr>
          <a:xfrm>
            <a:off x="6299335" y="5544515"/>
            <a:ext cx="503999" cy="503999"/>
          </a:xfrm>
          <a:prstGeom prst="ellipse">
            <a:avLst/>
          </a:prstGeom>
          <a:solidFill>
            <a:schemeClr val="tx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7</a:t>
            </a:r>
            <a:endParaRPr lang="en-US" sz="1400" b="1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220;p8"/>
          <p:cNvSpPr/>
          <p:nvPr userDrawn="1">
            <p:custDataLst>
              <p:tags r:id="rId24"/>
            </p:custDataLst>
          </p:nvPr>
        </p:nvSpPr>
        <p:spPr>
          <a:xfrm>
            <a:off x="6990707" y="5528470"/>
            <a:ext cx="8815078" cy="50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ctr" anchorCtr="0">
            <a:noAutofit/>
          </a:bodyPr>
          <a:p>
            <a:pPr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 panose="00000800000000000000"/>
              <a:buNone/>
            </a:pPr>
            <a:r>
              <a:rPr lang="zh-CN" altLang="en-US" sz="2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Montserrat" panose="00000800000000000000"/>
                <a:sym typeface="Montserrat" panose="00000800000000000000"/>
              </a:rPr>
              <a:t>发展战略</a:t>
            </a:r>
            <a:endParaRPr lang="zh-CN" altLang="en-US" sz="22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Montserrat" panose="00000800000000000000"/>
              <a:sym typeface="Montserrat" panose="0000080000000000000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19465" y="5595620"/>
            <a:ext cx="2895600" cy="4533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algn="ctr">
              <a:lnSpc>
                <a:spcPct val="130000"/>
              </a:lnSpc>
            </a:pPr>
            <a:r>
              <a:rPr kumimoji="1" lang="en-US" altLang="zh-CN" sz="1600" dirty="0"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Development strategy </a:t>
            </a:r>
            <a:endParaRPr kumimoji="1" lang="en-US" altLang="zh-CN" sz="1600" b="0" i="0" dirty="0">
              <a:solidFill>
                <a:schemeClr val="tx1"/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cs typeface="Arial" panose="020B0604020202020204"/>
              <a:sym typeface="思源黑体 CN Medium" panose="020B0600000000000000" pitchFamily="34" charset="-122"/>
            </a:endParaRPr>
          </a:p>
        </p:txBody>
      </p:sp>
      <p:sp>
        <p:nvSpPr>
          <p:cNvPr id="5" name="Google Shape;224;p8"/>
          <p:cNvSpPr/>
          <p:nvPr userDrawn="1">
            <p:custDataLst>
              <p:tags r:id="rId25"/>
            </p:custDataLst>
          </p:nvPr>
        </p:nvSpPr>
        <p:spPr>
          <a:xfrm>
            <a:off x="6287270" y="4954600"/>
            <a:ext cx="503999" cy="503999"/>
          </a:xfrm>
          <a:prstGeom prst="ellipse">
            <a:avLst/>
          </a:prstGeom>
          <a:solidFill>
            <a:schemeClr val="tx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6</a:t>
            </a:r>
            <a:endParaRPr lang="en-US" sz="1400" b="1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Google Shape;220;p8"/>
          <p:cNvSpPr/>
          <p:nvPr userDrawn="1">
            <p:custDataLst>
              <p:tags r:id="rId26"/>
            </p:custDataLst>
          </p:nvPr>
        </p:nvSpPr>
        <p:spPr>
          <a:xfrm>
            <a:off x="6997692" y="4955065"/>
            <a:ext cx="8815078" cy="50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ctr" anchorCtr="0">
            <a:noAutofit/>
          </a:bodyPr>
          <a:p>
            <a:pPr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 panose="00000800000000000000"/>
              <a:buNone/>
            </a:pPr>
            <a:r>
              <a:rPr lang="zh-CN" altLang="en-US" sz="2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Montserrat" panose="00000800000000000000"/>
                <a:sym typeface="Montserrat" panose="00000800000000000000"/>
              </a:rPr>
              <a:t>财务分析</a:t>
            </a:r>
            <a:endParaRPr lang="zh-CN" altLang="en-US" sz="22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Montserrat" panose="00000800000000000000"/>
              <a:sym typeface="Montserrat" panose="0000080000000000000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07400" y="5005705"/>
            <a:ext cx="2895600" cy="4533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algn="ctr">
              <a:lnSpc>
                <a:spcPct val="130000"/>
              </a:lnSpc>
            </a:pPr>
            <a:r>
              <a:rPr kumimoji="1" lang="en-US" altLang="zh-CN" sz="1600" dirty="0"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Financial analysis</a:t>
            </a:r>
            <a:endParaRPr kumimoji="1" lang="en-US" altLang="zh-CN" sz="1600" dirty="0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ysClr val="window" lastClr="FFFFFF"/>
              </a:gs>
              <a:gs pos="0">
                <a:sysClr val="window" lastClr="FFFFFF">
                  <a:alpha val="58000"/>
                </a:sysClr>
              </a:gs>
              <a:gs pos="100000">
                <a:sysClr val="window" lastClr="FFFFFF">
                  <a:alpha val="58000"/>
                </a:sysClr>
              </a:gs>
            </a:gsLst>
            <a:lin ang="189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kern="0">
                <a:solidFill>
                  <a:prstClr val="white"/>
                </a:solidFill>
                <a:latin typeface="思源黑体 CN Normal"/>
                <a:ea typeface="思源黑体 CN Normal"/>
              </a:rPr>
              <a:t>我们将建立多级渠道模式，直接渠道通过官网和自营电商销售，确保品质与售后；间接渠道与合作伙伴共同开拓市场，通过经销商、代理商等推广至更广泛市场。</a:t>
            </a: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319520"/>
            <a:ext cx="12192000" cy="538480"/>
            <a:chOff x="0" y="3375378"/>
            <a:chExt cx="12192000" cy="3482623"/>
          </a:xfrm>
        </p:grpSpPr>
        <p:grpSp>
          <p:nvGrpSpPr>
            <p:cNvPr id="22" name="组合 21"/>
            <p:cNvGrpSpPr/>
            <p:nvPr/>
          </p:nvGrpSpPr>
          <p:grpSpPr>
            <a:xfrm>
              <a:off x="0" y="3375378"/>
              <a:ext cx="12192000" cy="3482622"/>
              <a:chOff x="0" y="3187610"/>
              <a:chExt cx="12192000" cy="3670390"/>
            </a:xfrm>
          </p:grpSpPr>
          <p:sp>
            <p:nvSpPr>
              <p:cNvPr id="23" name="任意多边形 22"/>
              <p:cNvSpPr/>
              <p:nvPr/>
            </p:nvSpPr>
            <p:spPr>
              <a:xfrm>
                <a:off x="0" y="3187610"/>
                <a:ext cx="6793902" cy="3670390"/>
              </a:xfrm>
              <a:custGeom>
                <a:avLst/>
                <a:gdLst>
                  <a:gd name="connsiteX0" fmla="*/ 0 w 6793902"/>
                  <a:gd name="connsiteY0" fmla="*/ 28522 h 3670390"/>
                  <a:gd name="connsiteX1" fmla="*/ 1924 w 6793902"/>
                  <a:gd name="connsiteY1" fmla="*/ 28909 h 3670390"/>
                  <a:gd name="connsiteX2" fmla="*/ 6789 w 6793902"/>
                  <a:gd name="connsiteY2" fmla="*/ 35968 h 3670390"/>
                  <a:gd name="connsiteX3" fmla="*/ 148971 w 6793902"/>
                  <a:gd name="connsiteY3" fmla="*/ 171513 h 3670390"/>
                  <a:gd name="connsiteX4" fmla="*/ 1848689 w 6793902"/>
                  <a:gd name="connsiteY4" fmla="*/ 1622065 h 3670390"/>
                  <a:gd name="connsiteX5" fmla="*/ 5413949 w 6793902"/>
                  <a:gd name="connsiteY5" fmla="*/ 2475331 h 3670390"/>
                  <a:gd name="connsiteX6" fmla="*/ 6783291 w 6793902"/>
                  <a:gd name="connsiteY6" fmla="*/ 3652957 h 3670390"/>
                  <a:gd name="connsiteX7" fmla="*/ 6793902 w 6793902"/>
                  <a:gd name="connsiteY7" fmla="*/ 3670390 h 3670390"/>
                  <a:gd name="connsiteX8" fmla="*/ 0 w 6793902"/>
                  <a:gd name="connsiteY8" fmla="*/ 3670390 h 3670390"/>
                  <a:gd name="connsiteX9" fmla="*/ 0 w 6793902"/>
                  <a:gd name="connsiteY9" fmla="*/ 0 h 3670390"/>
                  <a:gd name="connsiteX10" fmla="*/ 594 w 6793902"/>
                  <a:gd name="connsiteY10" fmla="*/ 137 h 3670390"/>
                  <a:gd name="connsiteX11" fmla="*/ 3874 w 6793902"/>
                  <a:gd name="connsiteY11" fmla="*/ 29301 h 3670390"/>
                  <a:gd name="connsiteX12" fmla="*/ 1924 w 6793902"/>
                  <a:gd name="connsiteY12" fmla="*/ 28909 h 3670390"/>
                  <a:gd name="connsiteX13" fmla="*/ 0 w 6793902"/>
                  <a:gd name="connsiteY13" fmla="*/ 26118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2" h="3670390">
                    <a:moveTo>
                      <a:pt x="0" y="28522"/>
                    </a:moveTo>
                    <a:lnTo>
                      <a:pt x="1924" y="28909"/>
                    </a:lnTo>
                    <a:lnTo>
                      <a:pt x="6789" y="35968"/>
                    </a:lnTo>
                    <a:cubicBezTo>
                      <a:pt x="29136" y="62484"/>
                      <a:pt x="72104" y="105148"/>
                      <a:pt x="148971" y="171513"/>
                    </a:cubicBezTo>
                    <a:cubicBezTo>
                      <a:pt x="456441" y="436973"/>
                      <a:pt x="971192" y="1238095"/>
                      <a:pt x="1848689" y="1622065"/>
                    </a:cubicBezTo>
                    <a:cubicBezTo>
                      <a:pt x="2726185" y="2006034"/>
                      <a:pt x="4574454" y="2105582"/>
                      <a:pt x="5413949" y="2475331"/>
                    </a:cubicBezTo>
                    <a:cubicBezTo>
                      <a:pt x="6096038" y="2775751"/>
                      <a:pt x="6572868" y="3323394"/>
                      <a:pt x="6783291" y="3652957"/>
                    </a:cubicBezTo>
                    <a:lnTo>
                      <a:pt x="6793902" y="3670390"/>
                    </a:lnTo>
                    <a:lnTo>
                      <a:pt x="0" y="3670390"/>
                    </a:lnTo>
                    <a:close/>
                    <a:moveTo>
                      <a:pt x="0" y="0"/>
                    </a:moveTo>
                    <a:lnTo>
                      <a:pt x="594" y="137"/>
                    </a:lnTo>
                    <a:cubicBezTo>
                      <a:pt x="15048" y="7525"/>
                      <a:pt x="31080" y="25746"/>
                      <a:pt x="3874" y="29301"/>
                    </a:cubicBezTo>
                    <a:lnTo>
                      <a:pt x="1924" y="28909"/>
                    </a:lnTo>
                    <a:lnTo>
                      <a:pt x="0" y="26118"/>
                    </a:ln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 flipH="1">
                <a:off x="5398099" y="3187610"/>
                <a:ext cx="6793901" cy="3670390"/>
              </a:xfrm>
              <a:custGeom>
                <a:avLst/>
                <a:gdLst>
                  <a:gd name="connsiteX0" fmla="*/ 0 w 6793901"/>
                  <a:gd name="connsiteY0" fmla="*/ 28522 h 3670390"/>
                  <a:gd name="connsiteX1" fmla="*/ 0 w 6793901"/>
                  <a:gd name="connsiteY1" fmla="*/ 3670390 h 3670390"/>
                  <a:gd name="connsiteX2" fmla="*/ 6793901 w 6793901"/>
                  <a:gd name="connsiteY2" fmla="*/ 3670390 h 3670390"/>
                  <a:gd name="connsiteX3" fmla="*/ 6783291 w 6793901"/>
                  <a:gd name="connsiteY3" fmla="*/ 3652957 h 3670390"/>
                  <a:gd name="connsiteX4" fmla="*/ 5413948 w 6793901"/>
                  <a:gd name="connsiteY4" fmla="*/ 2475331 h 3670390"/>
                  <a:gd name="connsiteX5" fmla="*/ 1848688 w 6793901"/>
                  <a:gd name="connsiteY5" fmla="*/ 1622065 h 3670390"/>
                  <a:gd name="connsiteX6" fmla="*/ 148970 w 6793901"/>
                  <a:gd name="connsiteY6" fmla="*/ 171513 h 3670390"/>
                  <a:gd name="connsiteX7" fmla="*/ 6787 w 6793901"/>
                  <a:gd name="connsiteY7" fmla="*/ 35968 h 3670390"/>
                  <a:gd name="connsiteX8" fmla="*/ 1923 w 6793901"/>
                  <a:gd name="connsiteY8" fmla="*/ 28909 h 3670390"/>
                  <a:gd name="connsiteX9" fmla="*/ 0 w 6793901"/>
                  <a:gd name="connsiteY9" fmla="*/ 0 h 3670390"/>
                  <a:gd name="connsiteX10" fmla="*/ 0 w 6793901"/>
                  <a:gd name="connsiteY10" fmla="*/ 26119 h 3670390"/>
                  <a:gd name="connsiteX11" fmla="*/ 1923 w 6793901"/>
                  <a:gd name="connsiteY11" fmla="*/ 28909 h 3670390"/>
                  <a:gd name="connsiteX12" fmla="*/ 3873 w 6793901"/>
                  <a:gd name="connsiteY12" fmla="*/ 29301 h 3670390"/>
                  <a:gd name="connsiteX13" fmla="*/ 593 w 6793901"/>
                  <a:gd name="connsiteY13" fmla="*/ 137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1" h="3670390">
                    <a:moveTo>
                      <a:pt x="0" y="28522"/>
                    </a:moveTo>
                    <a:lnTo>
                      <a:pt x="0" y="3670390"/>
                    </a:lnTo>
                    <a:lnTo>
                      <a:pt x="6793901" y="3670390"/>
                    </a:lnTo>
                    <a:lnTo>
                      <a:pt x="6783291" y="3652957"/>
                    </a:lnTo>
                    <a:cubicBezTo>
                      <a:pt x="6572868" y="3323394"/>
                      <a:pt x="6096037" y="2775751"/>
                      <a:pt x="5413948" y="2475331"/>
                    </a:cubicBezTo>
                    <a:cubicBezTo>
                      <a:pt x="4574454" y="2105582"/>
                      <a:pt x="2726184" y="2006034"/>
                      <a:pt x="1848688" y="1622065"/>
                    </a:cubicBezTo>
                    <a:cubicBezTo>
                      <a:pt x="971191" y="1238095"/>
                      <a:pt x="456440" y="436973"/>
                      <a:pt x="148970" y="171513"/>
                    </a:cubicBezTo>
                    <a:cubicBezTo>
                      <a:pt x="72103" y="105148"/>
                      <a:pt x="29135" y="62484"/>
                      <a:pt x="6787" y="35968"/>
                    </a:cubicBezTo>
                    <a:lnTo>
                      <a:pt x="1923" y="28909"/>
                    </a:lnTo>
                    <a:close/>
                    <a:moveTo>
                      <a:pt x="0" y="0"/>
                    </a:moveTo>
                    <a:lnTo>
                      <a:pt x="0" y="26119"/>
                    </a:lnTo>
                    <a:lnTo>
                      <a:pt x="1923" y="28909"/>
                    </a:lnTo>
                    <a:lnTo>
                      <a:pt x="3873" y="29301"/>
                    </a:lnTo>
                    <a:cubicBezTo>
                      <a:pt x="31079" y="25746"/>
                      <a:pt x="15046" y="7525"/>
                      <a:pt x="593" y="137"/>
                    </a:cubicBez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" y="3978866"/>
              <a:ext cx="12191999" cy="2879135"/>
              <a:chOff x="1" y="3978866"/>
              <a:chExt cx="12191999" cy="2879135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1" y="3978866"/>
                <a:ext cx="6713587" cy="2879135"/>
              </a:xfrm>
              <a:custGeom>
                <a:avLst/>
                <a:gdLst>
                  <a:gd name="connsiteX0" fmla="*/ 0 w 6713587"/>
                  <a:gd name="connsiteY0" fmla="*/ 0 h 2879135"/>
                  <a:gd name="connsiteX1" fmla="*/ 60127 w 6713587"/>
                  <a:gd name="connsiteY1" fmla="*/ 52556 h 2879135"/>
                  <a:gd name="connsiteX2" fmla="*/ 1601138 w 6713587"/>
                  <a:gd name="connsiteY2" fmla="*/ 1088216 h 2879135"/>
                  <a:gd name="connsiteX3" fmla="*/ 5232421 w 6713587"/>
                  <a:gd name="connsiteY3" fmla="*/ 1788951 h 2879135"/>
                  <a:gd name="connsiteX4" fmla="*/ 6706545 w 6713587"/>
                  <a:gd name="connsiteY4" fmla="*/ 2866870 h 2879135"/>
                  <a:gd name="connsiteX5" fmla="*/ 6713587 w 6713587"/>
                  <a:gd name="connsiteY5" fmla="*/ 2879135 h 2879135"/>
                  <a:gd name="connsiteX6" fmla="*/ 0 w 6713587"/>
                  <a:gd name="connsiteY6" fmla="*/ 2879135 h 287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7" h="2879135">
                    <a:moveTo>
                      <a:pt x="0" y="0"/>
                    </a:moveTo>
                    <a:lnTo>
                      <a:pt x="60127" y="52556"/>
                    </a:lnTo>
                    <a:cubicBezTo>
                      <a:pt x="383452" y="340349"/>
                      <a:pt x="867987" y="829546"/>
                      <a:pt x="1601138" y="1088216"/>
                    </a:cubicBezTo>
                    <a:cubicBezTo>
                      <a:pt x="2494884" y="1403547"/>
                      <a:pt x="4377382" y="1485299"/>
                      <a:pt x="5232421" y="1788951"/>
                    </a:cubicBezTo>
                    <a:cubicBezTo>
                      <a:pt x="6034022" y="2073625"/>
                      <a:pt x="6557288" y="2628602"/>
                      <a:pt x="6706545" y="2866870"/>
                    </a:cubicBezTo>
                    <a:lnTo>
                      <a:pt x="6713587" y="2879135"/>
                    </a:lnTo>
                    <a:lnTo>
                      <a:pt x="0" y="2879135"/>
                    </a:ln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任意多边形 26"/>
              <p:cNvSpPr/>
              <p:nvPr/>
            </p:nvSpPr>
            <p:spPr>
              <a:xfrm flipH="1">
                <a:off x="5478414" y="3978867"/>
                <a:ext cx="6713586" cy="2879133"/>
              </a:xfrm>
              <a:custGeom>
                <a:avLst/>
                <a:gdLst>
                  <a:gd name="connsiteX0" fmla="*/ 0 w 6713586"/>
                  <a:gd name="connsiteY0" fmla="*/ 0 h 2879133"/>
                  <a:gd name="connsiteX1" fmla="*/ 0 w 6713586"/>
                  <a:gd name="connsiteY1" fmla="*/ 2879133 h 2879133"/>
                  <a:gd name="connsiteX2" fmla="*/ 6713586 w 6713586"/>
                  <a:gd name="connsiteY2" fmla="*/ 2879133 h 2879133"/>
                  <a:gd name="connsiteX3" fmla="*/ 6706544 w 6713586"/>
                  <a:gd name="connsiteY3" fmla="*/ 2866868 h 2879133"/>
                  <a:gd name="connsiteX4" fmla="*/ 5232420 w 6713586"/>
                  <a:gd name="connsiteY4" fmla="*/ 1788949 h 2879133"/>
                  <a:gd name="connsiteX5" fmla="*/ 1601136 w 6713586"/>
                  <a:gd name="connsiteY5" fmla="*/ 1088214 h 2879133"/>
                  <a:gd name="connsiteX6" fmla="*/ 60125 w 6713586"/>
                  <a:gd name="connsiteY6" fmla="*/ 52554 h 287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6" h="2879133">
                    <a:moveTo>
                      <a:pt x="0" y="0"/>
                    </a:moveTo>
                    <a:lnTo>
                      <a:pt x="0" y="2879133"/>
                    </a:lnTo>
                    <a:lnTo>
                      <a:pt x="6713586" y="2879133"/>
                    </a:lnTo>
                    <a:lnTo>
                      <a:pt x="6706544" y="2866868"/>
                    </a:lnTo>
                    <a:cubicBezTo>
                      <a:pt x="6557287" y="2628600"/>
                      <a:pt x="6034020" y="2073623"/>
                      <a:pt x="5232420" y="1788949"/>
                    </a:cubicBezTo>
                    <a:cubicBezTo>
                      <a:pt x="4377380" y="1485297"/>
                      <a:pt x="2494882" y="1403545"/>
                      <a:pt x="1601136" y="1088214"/>
                    </a:cubicBezTo>
                    <a:cubicBezTo>
                      <a:pt x="867985" y="829544"/>
                      <a:pt x="383450" y="340347"/>
                      <a:pt x="60125" y="525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629285" y="511810"/>
            <a:ext cx="2234565" cy="568960"/>
            <a:chOff x="397565" y="344556"/>
            <a:chExt cx="2234584" cy="569844"/>
          </a:xfrm>
        </p:grpSpPr>
        <p:sp>
          <p:nvSpPr>
            <p:cNvPr id="17" name="单圆角矩形 16"/>
            <p:cNvSpPr/>
            <p:nvPr/>
          </p:nvSpPr>
          <p:spPr>
            <a:xfrm flipV="1">
              <a:off x="503583" y="344556"/>
              <a:ext cx="2128566" cy="569843"/>
            </a:xfrm>
            <a:prstGeom prst="round1Rect">
              <a:avLst/>
            </a:prstGeom>
            <a:solidFill>
              <a:srgbClr val="FBBD0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77800" dir="2100000" sx="94000" sy="94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p3d prstMaterial="plastic"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" name="单圆角矩形 1"/>
            <p:cNvSpPr/>
            <p:nvPr/>
          </p:nvSpPr>
          <p:spPr>
            <a:xfrm flipV="1">
              <a:off x="397565" y="344557"/>
              <a:ext cx="2173356" cy="569843"/>
            </a:xfrm>
            <a:prstGeom prst="round1Rect">
              <a:avLst/>
            </a:prstGeom>
            <a:gradFill flip="none" rotWithShape="1">
              <a:gsLst>
                <a:gs pos="100000">
                  <a:srgbClr val="0D46A6"/>
                </a:gs>
                <a:gs pos="0">
                  <a:srgbClr val="115BD7"/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  <a:sp3d prstMaterial="plastic"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97565" y="398644"/>
              <a:ext cx="2173356" cy="461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smtClean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商业模式</a:t>
              </a:r>
              <a:endParaRPr lang="zh-CN" altLang="en-US" sz="240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45" name="Rectangle 29"/>
          <p:cNvSpPr/>
          <p:nvPr/>
        </p:nvSpPr>
        <p:spPr>
          <a:xfrm>
            <a:off x="735330" y="2028190"/>
            <a:ext cx="2924175" cy="169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我们的个性化香氛控制设备提供高品质香氛体验，智能控制、定制香氛与环保材料共筑舒适健康环境，满足用户美好追求，彰显健康环保理念。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46" name="Rectangle 30"/>
          <p:cNvSpPr/>
          <p:nvPr/>
        </p:nvSpPr>
        <p:spPr>
          <a:xfrm>
            <a:off x="1401055" y="1466057"/>
            <a:ext cx="140208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dirty="0">
                <a:gradFill>
                  <a:gsLst>
                    <a:gs pos="0">
                      <a:srgbClr val="115BD7"/>
                    </a:gs>
                    <a:gs pos="100000">
                      <a:srgbClr val="0D46A6"/>
                    </a:gs>
                  </a:gsLst>
                  <a:lin ang="2700000" scaled="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panose="020B0606030504020204" pitchFamily="34" charset="0"/>
                <a:sym typeface="思源黑体 CN Normal" panose="020B0400000000000000" pitchFamily="34" charset="-122"/>
              </a:rPr>
              <a:t>价值主张</a:t>
            </a:r>
            <a:endParaRPr lang="zh-CN" altLang="en-US" sz="2400" dirty="0">
              <a:gradFill>
                <a:gsLst>
                  <a:gs pos="0">
                    <a:srgbClr val="115BD7"/>
                  </a:gs>
                  <a:gs pos="100000">
                    <a:srgbClr val="0D46A6"/>
                  </a:gs>
                </a:gsLst>
                <a:lin ang="2700000" scaled="0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  <a:cs typeface="Open Sans" panose="020B0606030504020204" pitchFamily="34" charset="0"/>
              <a:sym typeface="思源黑体 CN Normal" panose="020B0400000000000000" pitchFamily="34" charset="-122"/>
            </a:endParaRPr>
          </a:p>
        </p:txBody>
      </p:sp>
      <p:sp>
        <p:nvSpPr>
          <p:cNvPr id="55" name="Rectangle 29"/>
          <p:cNvSpPr/>
          <p:nvPr/>
        </p:nvSpPr>
        <p:spPr>
          <a:xfrm>
            <a:off x="823595" y="4584700"/>
            <a:ext cx="2835910" cy="2011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ea"/>
              </a:rPr>
              <a:t>盈利模式包括产品销售、香氛耗材销售及定制化服务收费。产品销售是主要收入，耗材销售为持续收入流，同时提供定制化服务，如为企业定制专属香氛，收取服务费。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ea"/>
            </a:endParaRPr>
          </a:p>
        </p:txBody>
      </p:sp>
      <p:sp>
        <p:nvSpPr>
          <p:cNvPr id="56" name="Rectangle 30"/>
          <p:cNvSpPr/>
          <p:nvPr/>
        </p:nvSpPr>
        <p:spPr>
          <a:xfrm>
            <a:off x="5521605" y="1466439"/>
            <a:ext cx="140208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kern="0" dirty="0">
                <a:gradFill>
                  <a:gsLst>
                    <a:gs pos="0">
                      <a:srgbClr val="115BD7"/>
                    </a:gs>
                    <a:gs pos="100000">
                      <a:srgbClr val="0D46A6"/>
                    </a:gs>
                  </a:gsLst>
                  <a:lin ang="2700000" scaled="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panose="020B0606030504020204" pitchFamily="34" charset="0"/>
                <a:sym typeface="思源黑体 CN Normal" panose="020B0400000000000000" pitchFamily="34" charset="-122"/>
              </a:rPr>
              <a:t>目标用户</a:t>
            </a:r>
            <a:endParaRPr lang="zh-CN" altLang="en-US" sz="2400" kern="0" dirty="0">
              <a:gradFill>
                <a:gsLst>
                  <a:gs pos="0">
                    <a:srgbClr val="115BD7"/>
                  </a:gs>
                  <a:gs pos="100000">
                    <a:srgbClr val="0D46A6"/>
                  </a:gs>
                </a:gsLst>
                <a:lin ang="2700000" scaled="0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  <a:cs typeface="Open Sans" panose="020B0606030504020204" pitchFamily="34" charset="0"/>
              <a:sym typeface="思源黑体 CN Normal" panose="020B0400000000000000" pitchFamily="34" charset="-122"/>
            </a:endParaRPr>
          </a:p>
        </p:txBody>
      </p:sp>
      <p:sp>
        <p:nvSpPr>
          <p:cNvPr id="66" name="Rectangle 29"/>
          <p:cNvSpPr/>
          <p:nvPr/>
        </p:nvSpPr>
        <p:spPr>
          <a:xfrm>
            <a:off x="4810125" y="2028190"/>
            <a:ext cx="2697480" cy="169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目标客户为追求品质、注重健康环保的中高端消费群体，涵盖家庭、办公、酒店、SPA等需营造特定氛围的场所。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67" name="Rectangle 30"/>
          <p:cNvSpPr/>
          <p:nvPr/>
        </p:nvSpPr>
        <p:spPr>
          <a:xfrm>
            <a:off x="9590720" y="1466057"/>
            <a:ext cx="170688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dirty="0">
                <a:gradFill>
                  <a:gsLst>
                    <a:gs pos="0">
                      <a:srgbClr val="115BD7"/>
                    </a:gs>
                    <a:gs pos="100000">
                      <a:srgbClr val="0D46A6"/>
                    </a:gs>
                  </a:gsLst>
                  <a:lin ang="2700000" scaled="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panose="020B0606030504020204" pitchFamily="34" charset="0"/>
                <a:sym typeface="思源黑体 CN Normal" panose="020B0400000000000000" pitchFamily="34" charset="-122"/>
              </a:rPr>
              <a:t>客户关系</a:t>
            </a:r>
            <a:endParaRPr lang="zh-CN" altLang="en-US" sz="2400" dirty="0">
              <a:gradFill>
                <a:gsLst>
                  <a:gs pos="0">
                    <a:srgbClr val="115BD7"/>
                  </a:gs>
                  <a:gs pos="100000">
                    <a:srgbClr val="0D46A6"/>
                  </a:gs>
                </a:gsLst>
                <a:lin ang="2700000" scaled="0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  <a:cs typeface="Open Sans" panose="020B0606030504020204" pitchFamily="34" charset="0"/>
              <a:sym typeface="思源黑体 CN Normal" panose="020B0400000000000000" pitchFamily="34" charset="-122"/>
            </a:endParaRPr>
          </a:p>
        </p:txBody>
      </p:sp>
      <p:sp>
        <p:nvSpPr>
          <p:cNvPr id="78" name="Rectangle 29"/>
          <p:cNvSpPr/>
          <p:nvPr/>
        </p:nvSpPr>
        <p:spPr>
          <a:xfrm>
            <a:off x="4810760" y="4584700"/>
            <a:ext cx="2696210" cy="2011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我们将结合线上线下销售模式，线上通过官网、电商平台优化详情页和促销吸引客户，线下与家居店、SPA中心合作设立体验区，让消费者亲身体验产品优势。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79" name="Rectangle 30"/>
          <p:cNvSpPr/>
          <p:nvPr/>
        </p:nvSpPr>
        <p:spPr>
          <a:xfrm>
            <a:off x="1400525" y="4031839"/>
            <a:ext cx="140208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kern="0" dirty="0">
                <a:gradFill>
                  <a:gsLst>
                    <a:gs pos="0">
                      <a:srgbClr val="115BD7"/>
                    </a:gs>
                    <a:gs pos="100000">
                      <a:srgbClr val="0D46A6"/>
                    </a:gs>
                  </a:gsLst>
                  <a:lin ang="2700000" scaled="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panose="020B0606030504020204" pitchFamily="34" charset="0"/>
                <a:sym typeface="思源黑体 CN Normal" panose="020B0400000000000000" pitchFamily="34" charset="-122"/>
              </a:rPr>
              <a:t>盈利模式</a:t>
            </a:r>
            <a:endParaRPr lang="zh-CN" altLang="en-US" sz="2400" kern="0" dirty="0">
              <a:gradFill>
                <a:gsLst>
                  <a:gs pos="0">
                    <a:srgbClr val="115BD7"/>
                  </a:gs>
                  <a:gs pos="100000">
                    <a:srgbClr val="0D46A6"/>
                  </a:gs>
                </a:gsLst>
                <a:lin ang="2700000" scaled="0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  <a:cs typeface="Open Sans" panose="020B0606030504020204" pitchFamily="34" charset="0"/>
              <a:sym typeface="思源黑体 CN Normal" panose="020B0400000000000000" pitchFamily="34" charset="-122"/>
            </a:endParaRPr>
          </a:p>
        </p:txBody>
      </p:sp>
      <p:sp>
        <p:nvSpPr>
          <p:cNvPr id="85" name="Rectangle 29"/>
          <p:cNvSpPr/>
          <p:nvPr/>
        </p:nvSpPr>
        <p:spPr>
          <a:xfrm>
            <a:off x="8657590" y="2028190"/>
            <a:ext cx="3107690" cy="169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我们重视建立稳定客户关系，提供专业售前咨询、售中支持及售后服务，确保客户满意体验。通过社交媒体、会员制度等与客户互动，持续优化产品与服务。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86" name="Rectangle 30"/>
          <p:cNvSpPr/>
          <p:nvPr/>
        </p:nvSpPr>
        <p:spPr>
          <a:xfrm>
            <a:off x="9590405" y="4029075"/>
            <a:ext cx="18268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dirty="0">
                <a:gradFill>
                  <a:gsLst>
                    <a:gs pos="0">
                      <a:srgbClr val="115BD7"/>
                    </a:gs>
                    <a:gs pos="100000">
                      <a:srgbClr val="0D46A6"/>
                    </a:gs>
                  </a:gsLst>
                  <a:lin ang="2700000" scaled="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panose="020B0606030504020204" pitchFamily="34" charset="0"/>
                <a:sym typeface="思源黑体 CN Normal" panose="020B0400000000000000" pitchFamily="34" charset="-122"/>
              </a:rPr>
              <a:t>渠道模式</a:t>
            </a:r>
            <a:endParaRPr lang="zh-CN" altLang="en-US" sz="2400" dirty="0">
              <a:gradFill>
                <a:gsLst>
                  <a:gs pos="0">
                    <a:srgbClr val="115BD7"/>
                  </a:gs>
                  <a:gs pos="100000">
                    <a:srgbClr val="0D46A6"/>
                  </a:gs>
                </a:gsLst>
                <a:lin ang="2700000" scaled="0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  <a:cs typeface="Open Sans" panose="020B0606030504020204" pitchFamily="34" charset="0"/>
              <a:sym typeface="思源黑体 CN Normal" panose="020B0400000000000000" pitchFamily="34" charset="-122"/>
            </a:endParaRPr>
          </a:p>
        </p:txBody>
      </p:sp>
      <p:pic>
        <p:nvPicPr>
          <p:cNvPr id="5" name="图片 -2147481912" descr="16ac4b97435599490e13c0069bb1a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319520" y="200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椭圆 15"/>
          <p:cNvSpPr/>
          <p:nvPr/>
        </p:nvSpPr>
        <p:spPr>
          <a:xfrm>
            <a:off x="822960" y="1546225"/>
            <a:ext cx="429895" cy="380365"/>
          </a:xfrm>
          <a:prstGeom prst="ellipse">
            <a:avLst/>
          </a:prstGeom>
        </p:spPr>
        <p:style>
          <a:lnRef idx="0">
            <a:srgbClr val="FFFFFF"/>
          </a:lnRef>
          <a:fillRef idx="1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0" name="椭圆 19"/>
          <p:cNvSpPr/>
          <p:nvPr>
            <p:custDataLst>
              <p:tags r:id="rId3"/>
            </p:custDataLst>
          </p:nvPr>
        </p:nvSpPr>
        <p:spPr>
          <a:xfrm>
            <a:off x="4877435" y="1610995"/>
            <a:ext cx="429895" cy="380365"/>
          </a:xfrm>
          <a:prstGeom prst="ellipse">
            <a:avLst/>
          </a:prstGeom>
        </p:spPr>
        <p:style>
          <a:lnRef idx="0">
            <a:srgbClr val="FFFFFF"/>
          </a:lnRef>
          <a:fillRef idx="1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21" name="椭圆 20"/>
          <p:cNvSpPr/>
          <p:nvPr>
            <p:custDataLst>
              <p:tags r:id="rId4"/>
            </p:custDataLst>
          </p:nvPr>
        </p:nvSpPr>
        <p:spPr>
          <a:xfrm>
            <a:off x="8931910" y="1546225"/>
            <a:ext cx="429895" cy="380365"/>
          </a:xfrm>
          <a:prstGeom prst="ellipse">
            <a:avLst/>
          </a:prstGeom>
        </p:spPr>
        <p:style>
          <a:lnRef idx="0">
            <a:srgbClr val="FFFFFF"/>
          </a:lnRef>
          <a:fillRef idx="1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28" name="椭圆 27"/>
          <p:cNvSpPr/>
          <p:nvPr>
            <p:custDataLst>
              <p:tags r:id="rId5"/>
            </p:custDataLst>
          </p:nvPr>
        </p:nvSpPr>
        <p:spPr>
          <a:xfrm>
            <a:off x="8931910" y="4140835"/>
            <a:ext cx="429895" cy="380365"/>
          </a:xfrm>
          <a:prstGeom prst="ellipse">
            <a:avLst/>
          </a:prstGeom>
        </p:spPr>
        <p:style>
          <a:lnRef idx="0">
            <a:srgbClr val="FFFFFF"/>
          </a:lnRef>
          <a:fillRef idx="1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29" name="椭圆 28"/>
          <p:cNvSpPr/>
          <p:nvPr>
            <p:custDataLst>
              <p:tags r:id="rId6"/>
            </p:custDataLst>
          </p:nvPr>
        </p:nvSpPr>
        <p:spPr>
          <a:xfrm>
            <a:off x="4877435" y="4111625"/>
            <a:ext cx="429895" cy="380365"/>
          </a:xfrm>
          <a:prstGeom prst="ellipse">
            <a:avLst/>
          </a:prstGeom>
        </p:spPr>
        <p:style>
          <a:lnRef idx="0">
            <a:srgbClr val="FFFFFF"/>
          </a:lnRef>
          <a:fillRef idx="1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30" name="椭圆 29"/>
          <p:cNvSpPr/>
          <p:nvPr>
            <p:custDataLst>
              <p:tags r:id="rId7"/>
            </p:custDataLst>
          </p:nvPr>
        </p:nvSpPr>
        <p:spPr>
          <a:xfrm>
            <a:off x="822960" y="4111625"/>
            <a:ext cx="429895" cy="380365"/>
          </a:xfrm>
          <a:prstGeom prst="ellipse">
            <a:avLst/>
          </a:prstGeom>
        </p:spPr>
        <p:style>
          <a:lnRef idx="0">
            <a:srgbClr val="FFFFFF"/>
          </a:lnRef>
          <a:fillRef idx="1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31" name="Rectangle 30"/>
          <p:cNvSpPr/>
          <p:nvPr>
            <p:custDataLst>
              <p:tags r:id="rId8"/>
            </p:custDataLst>
          </p:nvPr>
        </p:nvSpPr>
        <p:spPr>
          <a:xfrm>
            <a:off x="5521640" y="4031457"/>
            <a:ext cx="170688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zh-CN" altLang="en-US" sz="2400" dirty="0">
                <a:gradFill>
                  <a:gsLst>
                    <a:gs pos="0">
                      <a:srgbClr val="115BD7"/>
                    </a:gs>
                    <a:gs pos="100000">
                      <a:srgbClr val="0D46A6"/>
                    </a:gs>
                  </a:gsLst>
                  <a:lin ang="2700000" scaled="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panose="020B0606030504020204" pitchFamily="34" charset="0"/>
                <a:sym typeface="思源黑体 CN Normal" panose="020B0400000000000000" pitchFamily="34" charset="-122"/>
              </a:rPr>
              <a:t>销售模式</a:t>
            </a:r>
            <a:endParaRPr lang="zh-CN" altLang="en-US" sz="2400" dirty="0">
              <a:gradFill>
                <a:gsLst>
                  <a:gs pos="0">
                    <a:srgbClr val="115BD7"/>
                  </a:gs>
                  <a:gs pos="100000">
                    <a:srgbClr val="0D46A6"/>
                  </a:gs>
                </a:gsLst>
                <a:lin ang="2700000" scaled="0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  <a:cs typeface="Open Sans" panose="020B0606030504020204" pitchFamily="34" charset="0"/>
              <a:sym typeface="思源黑体 CN Normal" panose="020B0400000000000000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658225" y="4575810"/>
            <a:ext cx="3104515" cy="168973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p>
            <a:pPr marR="0" lvl="0" algn="ctr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defRPr/>
            </a:pPr>
            <a:r>
              <a:rPr lang="zh-CN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Arial" panose="020B0604020202020204"/>
              </a:rPr>
              <a:t>我们将建立多级渠道模式，直接渠道通过官网和自营电商销售，确保品质与售后；间接渠道与合作伙伴共同开拓市场，通过经销商、代理商等推广至更广泛市场。</a:t>
            </a:r>
            <a:endParaRPr lang="zh-CN" alt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4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ysClr val="window" lastClr="FFFFFF"/>
              </a:gs>
              <a:gs pos="0">
                <a:sysClr val="window" lastClr="FFFFFF">
                  <a:alpha val="58000"/>
                </a:sysClr>
              </a:gs>
              <a:gs pos="100000">
                <a:sysClr val="window" lastClr="FFFFFF">
                  <a:alpha val="58000"/>
                </a:sysClr>
              </a:gs>
            </a:gsLst>
            <a:lin ang="189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318737"/>
            <a:ext cx="12192000" cy="539263"/>
            <a:chOff x="0" y="3375378"/>
            <a:chExt cx="12192000" cy="3482623"/>
          </a:xfrm>
        </p:grpSpPr>
        <p:grpSp>
          <p:nvGrpSpPr>
            <p:cNvPr id="22" name="组合 21"/>
            <p:cNvGrpSpPr/>
            <p:nvPr/>
          </p:nvGrpSpPr>
          <p:grpSpPr>
            <a:xfrm>
              <a:off x="0" y="3375378"/>
              <a:ext cx="12192000" cy="3482622"/>
              <a:chOff x="0" y="3187610"/>
              <a:chExt cx="12192000" cy="3670390"/>
            </a:xfrm>
          </p:grpSpPr>
          <p:sp>
            <p:nvSpPr>
              <p:cNvPr id="23" name="任意多边形 22"/>
              <p:cNvSpPr/>
              <p:nvPr/>
            </p:nvSpPr>
            <p:spPr>
              <a:xfrm>
                <a:off x="0" y="3187610"/>
                <a:ext cx="6793902" cy="3670390"/>
              </a:xfrm>
              <a:custGeom>
                <a:avLst/>
                <a:gdLst>
                  <a:gd name="connsiteX0" fmla="*/ 0 w 6793902"/>
                  <a:gd name="connsiteY0" fmla="*/ 28522 h 3670390"/>
                  <a:gd name="connsiteX1" fmla="*/ 1924 w 6793902"/>
                  <a:gd name="connsiteY1" fmla="*/ 28909 h 3670390"/>
                  <a:gd name="connsiteX2" fmla="*/ 6789 w 6793902"/>
                  <a:gd name="connsiteY2" fmla="*/ 35968 h 3670390"/>
                  <a:gd name="connsiteX3" fmla="*/ 148971 w 6793902"/>
                  <a:gd name="connsiteY3" fmla="*/ 171513 h 3670390"/>
                  <a:gd name="connsiteX4" fmla="*/ 1848689 w 6793902"/>
                  <a:gd name="connsiteY4" fmla="*/ 1622065 h 3670390"/>
                  <a:gd name="connsiteX5" fmla="*/ 5413949 w 6793902"/>
                  <a:gd name="connsiteY5" fmla="*/ 2475331 h 3670390"/>
                  <a:gd name="connsiteX6" fmla="*/ 6783291 w 6793902"/>
                  <a:gd name="connsiteY6" fmla="*/ 3652957 h 3670390"/>
                  <a:gd name="connsiteX7" fmla="*/ 6793902 w 6793902"/>
                  <a:gd name="connsiteY7" fmla="*/ 3670390 h 3670390"/>
                  <a:gd name="connsiteX8" fmla="*/ 0 w 6793902"/>
                  <a:gd name="connsiteY8" fmla="*/ 3670390 h 3670390"/>
                  <a:gd name="connsiteX9" fmla="*/ 0 w 6793902"/>
                  <a:gd name="connsiteY9" fmla="*/ 0 h 3670390"/>
                  <a:gd name="connsiteX10" fmla="*/ 594 w 6793902"/>
                  <a:gd name="connsiteY10" fmla="*/ 137 h 3670390"/>
                  <a:gd name="connsiteX11" fmla="*/ 3874 w 6793902"/>
                  <a:gd name="connsiteY11" fmla="*/ 29301 h 3670390"/>
                  <a:gd name="connsiteX12" fmla="*/ 1924 w 6793902"/>
                  <a:gd name="connsiteY12" fmla="*/ 28909 h 3670390"/>
                  <a:gd name="connsiteX13" fmla="*/ 0 w 6793902"/>
                  <a:gd name="connsiteY13" fmla="*/ 26118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2" h="3670390">
                    <a:moveTo>
                      <a:pt x="0" y="28522"/>
                    </a:moveTo>
                    <a:lnTo>
                      <a:pt x="1924" y="28909"/>
                    </a:lnTo>
                    <a:lnTo>
                      <a:pt x="6789" y="35968"/>
                    </a:lnTo>
                    <a:cubicBezTo>
                      <a:pt x="29136" y="62484"/>
                      <a:pt x="72104" y="105148"/>
                      <a:pt x="148971" y="171513"/>
                    </a:cubicBezTo>
                    <a:cubicBezTo>
                      <a:pt x="456441" y="436973"/>
                      <a:pt x="971192" y="1238095"/>
                      <a:pt x="1848689" y="1622065"/>
                    </a:cubicBezTo>
                    <a:cubicBezTo>
                      <a:pt x="2726185" y="2006034"/>
                      <a:pt x="4574454" y="2105582"/>
                      <a:pt x="5413949" y="2475331"/>
                    </a:cubicBezTo>
                    <a:cubicBezTo>
                      <a:pt x="6096038" y="2775751"/>
                      <a:pt x="6572868" y="3323394"/>
                      <a:pt x="6783291" y="3652957"/>
                    </a:cubicBezTo>
                    <a:lnTo>
                      <a:pt x="6793902" y="3670390"/>
                    </a:lnTo>
                    <a:lnTo>
                      <a:pt x="0" y="3670390"/>
                    </a:lnTo>
                    <a:close/>
                    <a:moveTo>
                      <a:pt x="0" y="0"/>
                    </a:moveTo>
                    <a:lnTo>
                      <a:pt x="594" y="137"/>
                    </a:lnTo>
                    <a:cubicBezTo>
                      <a:pt x="15048" y="7525"/>
                      <a:pt x="31080" y="25746"/>
                      <a:pt x="3874" y="29301"/>
                    </a:cubicBezTo>
                    <a:lnTo>
                      <a:pt x="1924" y="28909"/>
                    </a:lnTo>
                    <a:lnTo>
                      <a:pt x="0" y="26118"/>
                    </a:ln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 flipH="1">
                <a:off x="5398099" y="3187610"/>
                <a:ext cx="6793901" cy="3670390"/>
              </a:xfrm>
              <a:custGeom>
                <a:avLst/>
                <a:gdLst>
                  <a:gd name="connsiteX0" fmla="*/ 0 w 6793901"/>
                  <a:gd name="connsiteY0" fmla="*/ 28522 h 3670390"/>
                  <a:gd name="connsiteX1" fmla="*/ 0 w 6793901"/>
                  <a:gd name="connsiteY1" fmla="*/ 3670390 h 3670390"/>
                  <a:gd name="connsiteX2" fmla="*/ 6793901 w 6793901"/>
                  <a:gd name="connsiteY2" fmla="*/ 3670390 h 3670390"/>
                  <a:gd name="connsiteX3" fmla="*/ 6783291 w 6793901"/>
                  <a:gd name="connsiteY3" fmla="*/ 3652957 h 3670390"/>
                  <a:gd name="connsiteX4" fmla="*/ 5413948 w 6793901"/>
                  <a:gd name="connsiteY4" fmla="*/ 2475331 h 3670390"/>
                  <a:gd name="connsiteX5" fmla="*/ 1848688 w 6793901"/>
                  <a:gd name="connsiteY5" fmla="*/ 1622065 h 3670390"/>
                  <a:gd name="connsiteX6" fmla="*/ 148970 w 6793901"/>
                  <a:gd name="connsiteY6" fmla="*/ 171513 h 3670390"/>
                  <a:gd name="connsiteX7" fmla="*/ 6787 w 6793901"/>
                  <a:gd name="connsiteY7" fmla="*/ 35968 h 3670390"/>
                  <a:gd name="connsiteX8" fmla="*/ 1923 w 6793901"/>
                  <a:gd name="connsiteY8" fmla="*/ 28909 h 3670390"/>
                  <a:gd name="connsiteX9" fmla="*/ 0 w 6793901"/>
                  <a:gd name="connsiteY9" fmla="*/ 0 h 3670390"/>
                  <a:gd name="connsiteX10" fmla="*/ 0 w 6793901"/>
                  <a:gd name="connsiteY10" fmla="*/ 26119 h 3670390"/>
                  <a:gd name="connsiteX11" fmla="*/ 1923 w 6793901"/>
                  <a:gd name="connsiteY11" fmla="*/ 28909 h 3670390"/>
                  <a:gd name="connsiteX12" fmla="*/ 3873 w 6793901"/>
                  <a:gd name="connsiteY12" fmla="*/ 29301 h 3670390"/>
                  <a:gd name="connsiteX13" fmla="*/ 593 w 6793901"/>
                  <a:gd name="connsiteY13" fmla="*/ 137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1" h="3670390">
                    <a:moveTo>
                      <a:pt x="0" y="28522"/>
                    </a:moveTo>
                    <a:lnTo>
                      <a:pt x="0" y="3670390"/>
                    </a:lnTo>
                    <a:lnTo>
                      <a:pt x="6793901" y="3670390"/>
                    </a:lnTo>
                    <a:lnTo>
                      <a:pt x="6783291" y="3652957"/>
                    </a:lnTo>
                    <a:cubicBezTo>
                      <a:pt x="6572868" y="3323394"/>
                      <a:pt x="6096037" y="2775751"/>
                      <a:pt x="5413948" y="2475331"/>
                    </a:cubicBezTo>
                    <a:cubicBezTo>
                      <a:pt x="4574454" y="2105582"/>
                      <a:pt x="2726184" y="2006034"/>
                      <a:pt x="1848688" y="1622065"/>
                    </a:cubicBezTo>
                    <a:cubicBezTo>
                      <a:pt x="971191" y="1238095"/>
                      <a:pt x="456440" y="436973"/>
                      <a:pt x="148970" y="171513"/>
                    </a:cubicBezTo>
                    <a:cubicBezTo>
                      <a:pt x="72103" y="105148"/>
                      <a:pt x="29135" y="62484"/>
                      <a:pt x="6787" y="35968"/>
                    </a:cubicBezTo>
                    <a:lnTo>
                      <a:pt x="1923" y="28909"/>
                    </a:lnTo>
                    <a:close/>
                    <a:moveTo>
                      <a:pt x="0" y="0"/>
                    </a:moveTo>
                    <a:lnTo>
                      <a:pt x="0" y="26119"/>
                    </a:lnTo>
                    <a:lnTo>
                      <a:pt x="1923" y="28909"/>
                    </a:lnTo>
                    <a:lnTo>
                      <a:pt x="3873" y="29301"/>
                    </a:lnTo>
                    <a:cubicBezTo>
                      <a:pt x="31079" y="25746"/>
                      <a:pt x="15046" y="7525"/>
                      <a:pt x="593" y="137"/>
                    </a:cubicBez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" y="3978866"/>
              <a:ext cx="12191999" cy="2879135"/>
              <a:chOff x="1" y="3978866"/>
              <a:chExt cx="12191999" cy="2879135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1" y="3978866"/>
                <a:ext cx="6713587" cy="2879135"/>
              </a:xfrm>
              <a:custGeom>
                <a:avLst/>
                <a:gdLst>
                  <a:gd name="connsiteX0" fmla="*/ 0 w 6713587"/>
                  <a:gd name="connsiteY0" fmla="*/ 0 h 2879135"/>
                  <a:gd name="connsiteX1" fmla="*/ 60127 w 6713587"/>
                  <a:gd name="connsiteY1" fmla="*/ 52556 h 2879135"/>
                  <a:gd name="connsiteX2" fmla="*/ 1601138 w 6713587"/>
                  <a:gd name="connsiteY2" fmla="*/ 1088216 h 2879135"/>
                  <a:gd name="connsiteX3" fmla="*/ 5232421 w 6713587"/>
                  <a:gd name="connsiteY3" fmla="*/ 1788951 h 2879135"/>
                  <a:gd name="connsiteX4" fmla="*/ 6706545 w 6713587"/>
                  <a:gd name="connsiteY4" fmla="*/ 2866870 h 2879135"/>
                  <a:gd name="connsiteX5" fmla="*/ 6713587 w 6713587"/>
                  <a:gd name="connsiteY5" fmla="*/ 2879135 h 2879135"/>
                  <a:gd name="connsiteX6" fmla="*/ 0 w 6713587"/>
                  <a:gd name="connsiteY6" fmla="*/ 2879135 h 287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7" h="2879135">
                    <a:moveTo>
                      <a:pt x="0" y="0"/>
                    </a:moveTo>
                    <a:lnTo>
                      <a:pt x="60127" y="52556"/>
                    </a:lnTo>
                    <a:cubicBezTo>
                      <a:pt x="383452" y="340349"/>
                      <a:pt x="867987" y="829546"/>
                      <a:pt x="1601138" y="1088216"/>
                    </a:cubicBezTo>
                    <a:cubicBezTo>
                      <a:pt x="2494884" y="1403547"/>
                      <a:pt x="4377382" y="1485299"/>
                      <a:pt x="5232421" y="1788951"/>
                    </a:cubicBezTo>
                    <a:cubicBezTo>
                      <a:pt x="6034022" y="2073625"/>
                      <a:pt x="6557288" y="2628602"/>
                      <a:pt x="6706545" y="2866870"/>
                    </a:cubicBezTo>
                    <a:lnTo>
                      <a:pt x="6713587" y="2879135"/>
                    </a:lnTo>
                    <a:lnTo>
                      <a:pt x="0" y="2879135"/>
                    </a:ln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任意多边形 26"/>
              <p:cNvSpPr/>
              <p:nvPr/>
            </p:nvSpPr>
            <p:spPr>
              <a:xfrm flipH="1">
                <a:off x="5478414" y="3978867"/>
                <a:ext cx="6713586" cy="2879133"/>
              </a:xfrm>
              <a:custGeom>
                <a:avLst/>
                <a:gdLst>
                  <a:gd name="connsiteX0" fmla="*/ 0 w 6713586"/>
                  <a:gd name="connsiteY0" fmla="*/ 0 h 2879133"/>
                  <a:gd name="connsiteX1" fmla="*/ 0 w 6713586"/>
                  <a:gd name="connsiteY1" fmla="*/ 2879133 h 2879133"/>
                  <a:gd name="connsiteX2" fmla="*/ 6713586 w 6713586"/>
                  <a:gd name="connsiteY2" fmla="*/ 2879133 h 2879133"/>
                  <a:gd name="connsiteX3" fmla="*/ 6706544 w 6713586"/>
                  <a:gd name="connsiteY3" fmla="*/ 2866868 h 2879133"/>
                  <a:gd name="connsiteX4" fmla="*/ 5232420 w 6713586"/>
                  <a:gd name="connsiteY4" fmla="*/ 1788949 h 2879133"/>
                  <a:gd name="connsiteX5" fmla="*/ 1601136 w 6713586"/>
                  <a:gd name="connsiteY5" fmla="*/ 1088214 h 2879133"/>
                  <a:gd name="connsiteX6" fmla="*/ 60125 w 6713586"/>
                  <a:gd name="connsiteY6" fmla="*/ 52554 h 287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6" h="2879133">
                    <a:moveTo>
                      <a:pt x="0" y="0"/>
                    </a:moveTo>
                    <a:lnTo>
                      <a:pt x="0" y="2879133"/>
                    </a:lnTo>
                    <a:lnTo>
                      <a:pt x="6713586" y="2879133"/>
                    </a:lnTo>
                    <a:lnTo>
                      <a:pt x="6706544" y="2866868"/>
                    </a:lnTo>
                    <a:cubicBezTo>
                      <a:pt x="6557287" y="2628600"/>
                      <a:pt x="6034020" y="2073623"/>
                      <a:pt x="5232420" y="1788949"/>
                    </a:cubicBezTo>
                    <a:cubicBezTo>
                      <a:pt x="4377380" y="1485297"/>
                      <a:pt x="2494882" y="1403545"/>
                      <a:pt x="1601136" y="1088214"/>
                    </a:cubicBezTo>
                    <a:cubicBezTo>
                      <a:pt x="867985" y="829544"/>
                      <a:pt x="383450" y="340347"/>
                      <a:pt x="60125" y="525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629413" y="510972"/>
            <a:ext cx="2234584" cy="569844"/>
            <a:chOff x="397565" y="344556"/>
            <a:chExt cx="2234584" cy="569844"/>
          </a:xfrm>
        </p:grpSpPr>
        <p:sp>
          <p:nvSpPr>
            <p:cNvPr id="17" name="单圆角矩形 16"/>
            <p:cNvSpPr/>
            <p:nvPr/>
          </p:nvSpPr>
          <p:spPr>
            <a:xfrm flipV="1">
              <a:off x="503583" y="344556"/>
              <a:ext cx="2128566" cy="569843"/>
            </a:xfrm>
            <a:prstGeom prst="round1Rect">
              <a:avLst/>
            </a:prstGeom>
            <a:solidFill>
              <a:srgbClr val="FBBD0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77800" dir="2100000" sx="94000" sy="94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p3d prstMaterial="plastic"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" name="单圆角矩形 1"/>
            <p:cNvSpPr/>
            <p:nvPr/>
          </p:nvSpPr>
          <p:spPr>
            <a:xfrm flipV="1">
              <a:off x="397565" y="344557"/>
              <a:ext cx="2173356" cy="569843"/>
            </a:xfrm>
            <a:prstGeom prst="round1Rect">
              <a:avLst/>
            </a:prstGeom>
            <a:gradFill flip="none" rotWithShape="1">
              <a:gsLst>
                <a:gs pos="100000">
                  <a:srgbClr val="0D46A6"/>
                </a:gs>
                <a:gs pos="0">
                  <a:srgbClr val="115BD7"/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  <a:sp3d prstMaterial="plastic"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97565" y="398644"/>
              <a:ext cx="217335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smtClean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合作伙伴</a:t>
              </a:r>
              <a:endParaRPr lang="zh-CN" altLang="en-US" sz="240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864235" y="2098040"/>
            <a:ext cx="29933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0">
                      <a:srgbClr val="115BD7"/>
                    </a:gs>
                    <a:gs pos="100000">
                      <a:srgbClr val="0D46A6"/>
                    </a:gs>
                  </a:gsLst>
                  <a:lin ang="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MiSans" panose="00000500000000000000" pitchFamily="2" charset="-122"/>
              </a:rPr>
              <a:t>潜在的合作伙伴与资源整合</a:t>
            </a:r>
            <a:endParaRPr lang="zh-CN" altLang="en-US" sz="2400" dirty="0">
              <a:gradFill>
                <a:gsLst>
                  <a:gs pos="0">
                    <a:srgbClr val="115BD7"/>
                  </a:gs>
                  <a:gs pos="100000">
                    <a:srgbClr val="0D46A6"/>
                  </a:gs>
                </a:gsLst>
                <a:lin ang="0" scaled="1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  <a:sym typeface="MiSans" panose="00000500000000000000" pitchFamily="2" charset="-122"/>
            </a:endParaRPr>
          </a:p>
        </p:txBody>
      </p:sp>
      <p:sp>
        <p:nvSpPr>
          <p:cNvPr id="31" name="微信：2090298045【陈西】公众号：陈西设计之家。微信搜索即可。更多免费PPT模版教程等都可以在公众号内获取"/>
          <p:cNvSpPr txBox="1"/>
          <p:nvPr/>
        </p:nvSpPr>
        <p:spPr>
          <a:xfrm>
            <a:off x="629285" y="3265805"/>
            <a:ext cx="3462655" cy="305244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我们将积极寻求与香氛原材料供应商、智能硬件制造商、电商平台以及家居用品零售商等建立合作关系，共同打造个性化香氛控制设备的生态系统。通过资源整合，实现优势互补，降低成本，提升产品质量和市场竞争力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639078" y="2097968"/>
            <a:ext cx="239923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0">
                      <a:srgbClr val="115BD7"/>
                    </a:gs>
                    <a:gs pos="100000">
                      <a:srgbClr val="0D46A6"/>
                    </a:gs>
                  </a:gsLst>
                  <a:lin ang="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MiSans" panose="00000500000000000000" pitchFamily="2" charset="-122"/>
              </a:rPr>
              <a:t> 合作公司介绍</a:t>
            </a:r>
            <a:endParaRPr lang="zh-CN" altLang="en-US" sz="2400" dirty="0">
              <a:gradFill>
                <a:gsLst>
                  <a:gs pos="0">
                    <a:srgbClr val="115BD7"/>
                  </a:gs>
                  <a:gs pos="100000">
                    <a:srgbClr val="0D46A6"/>
                  </a:gs>
                </a:gsLst>
                <a:lin ang="0" scaled="1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  <a:sym typeface="MiSans" panose="00000500000000000000" pitchFamily="2" charset="-122"/>
            </a:endParaRPr>
          </a:p>
        </p:txBody>
      </p:sp>
      <p:sp>
        <p:nvSpPr>
          <p:cNvPr id="33" name="微信：2090298045【陈西】公众号：陈西设计之家。微信搜索即可。更多免费PPT模版教程等都可以在公众号内获取"/>
          <p:cNvSpPr txBox="1"/>
          <p:nvPr/>
        </p:nvSpPr>
        <p:spPr>
          <a:xfrm>
            <a:off x="8524240" y="3128010"/>
            <a:ext cx="3215005" cy="33286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  <a:buClrTx/>
              <a:buSzTx/>
              <a:buFontTx/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三佳医疗深耕市场二十余年，凭借丰富的医院信息化项目经验及自主研发的核心产品，稳扎稳打，坚持精品服务，打造精品工程，实现稳健发展。江西赣红健康服务发展有限公司则以诚信、专业、责任、关爱为服务宗旨，提供科学、贴心、专业的健康服务。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850" y="4498340"/>
            <a:ext cx="3436620" cy="5867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340" y="3265805"/>
            <a:ext cx="1333500" cy="472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13"/>
          <p:cNvSpPr/>
          <p:nvPr/>
        </p:nvSpPr>
        <p:spPr>
          <a:xfrm flipH="1">
            <a:off x="297180" y="0"/>
            <a:ext cx="5465251" cy="6858000"/>
          </a:xfrm>
          <a:custGeom>
            <a:avLst/>
            <a:gdLst>
              <a:gd name="connsiteX0" fmla="*/ 562872 w 5465251"/>
              <a:gd name="connsiteY0" fmla="*/ 0 h 6858000"/>
              <a:gd name="connsiteX1" fmla="*/ 5465251 w 5465251"/>
              <a:gd name="connsiteY1" fmla="*/ 0 h 6858000"/>
              <a:gd name="connsiteX2" fmla="*/ 5465251 w 5465251"/>
              <a:gd name="connsiteY2" fmla="*/ 6858000 h 6858000"/>
              <a:gd name="connsiteX3" fmla="*/ 3066327 w 5465251"/>
              <a:gd name="connsiteY3" fmla="*/ 6858000 h 6858000"/>
              <a:gd name="connsiteX4" fmla="*/ 3056609 w 5465251"/>
              <a:gd name="connsiteY4" fmla="*/ 6852679 h 6858000"/>
              <a:gd name="connsiteX5" fmla="*/ 2305099 w 5465251"/>
              <a:gd name="connsiteY5" fmla="*/ 6144994 h 6858000"/>
              <a:gd name="connsiteX6" fmla="*/ 2173298 w 5465251"/>
              <a:gd name="connsiteY6" fmla="*/ 2964883 h 6858000"/>
              <a:gd name="connsiteX7" fmla="*/ 71 w 5465251"/>
              <a:gd name="connsiteY7" fmla="*/ 985434 h 6858000"/>
              <a:gd name="connsiteX8" fmla="*/ 530964 w 5465251"/>
              <a:gd name="connsiteY8" fmla="*/ 24543 h 6858000"/>
              <a:gd name="connsiteX9" fmla="*/ 562872 w 5465251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65251" h="6858000">
                <a:moveTo>
                  <a:pt x="562872" y="0"/>
                </a:moveTo>
                <a:lnTo>
                  <a:pt x="5465251" y="0"/>
                </a:lnTo>
                <a:lnTo>
                  <a:pt x="5465251" y="6858000"/>
                </a:lnTo>
                <a:lnTo>
                  <a:pt x="3066327" y="6858000"/>
                </a:lnTo>
                <a:lnTo>
                  <a:pt x="3056609" y="6852679"/>
                </a:lnTo>
                <a:cubicBezTo>
                  <a:pt x="2787734" y="6687750"/>
                  <a:pt x="2531826" y="6457065"/>
                  <a:pt x="2305099" y="6144994"/>
                </a:cubicBezTo>
                <a:cubicBezTo>
                  <a:pt x="995807" y="4458376"/>
                  <a:pt x="2557469" y="3824809"/>
                  <a:pt x="2173298" y="2964883"/>
                </a:cubicBezTo>
                <a:cubicBezTo>
                  <a:pt x="1789127" y="2104958"/>
                  <a:pt x="-12984" y="3115889"/>
                  <a:pt x="71" y="985434"/>
                </a:cubicBezTo>
                <a:cubicBezTo>
                  <a:pt x="92303" y="553876"/>
                  <a:pt x="276809" y="243693"/>
                  <a:pt x="530964" y="24543"/>
                </a:cubicBezTo>
                <a:lnTo>
                  <a:pt x="562872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85000"/>
                  <a:alpha val="28000"/>
                </a:schemeClr>
              </a:gs>
            </a:gsLst>
            <a:lin ang="5400000" scaled="1"/>
          </a:gra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pic>
        <p:nvPicPr>
          <p:cNvPr id="25" name="PA-Graphic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17184488" flipH="1">
            <a:off x="3237925" y="4153987"/>
            <a:ext cx="1305174" cy="820214"/>
          </a:xfrm>
          <a:prstGeom prst="rect">
            <a:avLst/>
          </a:prstGeom>
          <a:effectLst>
            <a:outerShdw blurRad="254000" dist="101600" dir="5400000" algn="ctr" rotWithShape="0">
              <a:srgbClr val="FF9700">
                <a:alpha val="23000"/>
              </a:srgbClr>
            </a:outerShdw>
          </a:effectLst>
        </p:spPr>
      </p:pic>
      <p:sp>
        <p:nvSpPr>
          <p:cNvPr id="26" name="PA-椭圆 3"/>
          <p:cNvSpPr/>
          <p:nvPr>
            <p:custDataLst>
              <p:tags r:id="rId3"/>
            </p:custDataLst>
          </p:nvPr>
        </p:nvSpPr>
        <p:spPr>
          <a:xfrm rot="20259104">
            <a:off x="3747357" y="5475286"/>
            <a:ext cx="151177" cy="318084"/>
          </a:xfrm>
          <a:prstGeom prst="ellipse">
            <a:avLst/>
          </a:prstGeom>
          <a:solidFill>
            <a:srgbClr val="FF97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7" name="PA-Freeform: Shape 71"/>
          <p:cNvSpPr/>
          <p:nvPr>
            <p:custDataLst>
              <p:tags r:id="rId4"/>
            </p:custDataLst>
          </p:nvPr>
        </p:nvSpPr>
        <p:spPr>
          <a:xfrm rot="18618023" flipV="1">
            <a:off x="11167788" y="5421502"/>
            <a:ext cx="2668378" cy="2474577"/>
          </a:xfrm>
          <a:custGeom>
            <a:avLst/>
            <a:gdLst>
              <a:gd name="connsiteX0" fmla="*/ 169643 w 3522865"/>
              <a:gd name="connsiteY0" fmla="*/ 1030958 h 2484348"/>
              <a:gd name="connsiteX1" fmla="*/ 2684243 w 3522865"/>
              <a:gd name="connsiteY1" fmla="*/ 2258 h 2484348"/>
              <a:gd name="connsiteX2" fmla="*/ 3522443 w 3522865"/>
              <a:gd name="connsiteY2" fmla="*/ 1316708 h 2484348"/>
              <a:gd name="connsiteX3" fmla="*/ 2779493 w 3522865"/>
              <a:gd name="connsiteY3" fmla="*/ 2478758 h 2484348"/>
              <a:gd name="connsiteX4" fmla="*/ 1579343 w 3522865"/>
              <a:gd name="connsiteY4" fmla="*/ 1773908 h 2484348"/>
              <a:gd name="connsiteX5" fmla="*/ 379193 w 3522865"/>
              <a:gd name="connsiteY5" fmla="*/ 2154908 h 2484348"/>
              <a:gd name="connsiteX6" fmla="*/ 169643 w 3522865"/>
              <a:gd name="connsiteY6" fmla="*/ 1030958 h 2484348"/>
              <a:gd name="connsiteX0-1" fmla="*/ 158936 w 3514183"/>
              <a:gd name="connsiteY0-2" fmla="*/ 433349 h 1886739"/>
              <a:gd name="connsiteX1-3" fmla="*/ 2528756 w 3514183"/>
              <a:gd name="connsiteY1-4" fmla="*/ 6629 h 1886739"/>
              <a:gd name="connsiteX2-5" fmla="*/ 3511736 w 3514183"/>
              <a:gd name="connsiteY2-6" fmla="*/ 719099 h 1886739"/>
              <a:gd name="connsiteX3-7" fmla="*/ 2768786 w 3514183"/>
              <a:gd name="connsiteY3-8" fmla="*/ 1881149 h 1886739"/>
              <a:gd name="connsiteX4-9" fmla="*/ 1568636 w 3514183"/>
              <a:gd name="connsiteY4-10" fmla="*/ 1176299 h 1886739"/>
              <a:gd name="connsiteX5-11" fmla="*/ 368486 w 3514183"/>
              <a:gd name="connsiteY5-12" fmla="*/ 1557299 h 1886739"/>
              <a:gd name="connsiteX6-13" fmla="*/ 158936 w 3514183"/>
              <a:gd name="connsiteY6-14" fmla="*/ 433349 h 1886739"/>
              <a:gd name="connsiteX0-15" fmla="*/ 165698 w 3519490"/>
              <a:gd name="connsiteY0-16" fmla="*/ 1061364 h 2514754"/>
              <a:gd name="connsiteX1-17" fmla="*/ 2626958 w 3519490"/>
              <a:gd name="connsiteY1-18" fmla="*/ 2184 h 2514754"/>
              <a:gd name="connsiteX2-19" fmla="*/ 3518498 w 3519490"/>
              <a:gd name="connsiteY2-20" fmla="*/ 1347114 h 2514754"/>
              <a:gd name="connsiteX3-21" fmla="*/ 2775548 w 3519490"/>
              <a:gd name="connsiteY3-22" fmla="*/ 2509164 h 2514754"/>
              <a:gd name="connsiteX4-23" fmla="*/ 1575398 w 3519490"/>
              <a:gd name="connsiteY4-24" fmla="*/ 1804314 h 2514754"/>
              <a:gd name="connsiteX5-25" fmla="*/ 375248 w 3519490"/>
              <a:gd name="connsiteY5-26" fmla="*/ 2185314 h 2514754"/>
              <a:gd name="connsiteX6-27" fmla="*/ 165698 w 3519490"/>
              <a:gd name="connsiteY6-28" fmla="*/ 1061364 h 2514754"/>
              <a:gd name="connsiteX0-29" fmla="*/ 165698 w 3519490"/>
              <a:gd name="connsiteY0-30" fmla="*/ 1110091 h 2563481"/>
              <a:gd name="connsiteX1-31" fmla="*/ 2626958 w 3519490"/>
              <a:gd name="connsiteY1-32" fmla="*/ 50911 h 2563481"/>
              <a:gd name="connsiteX2-33" fmla="*/ 3518498 w 3519490"/>
              <a:gd name="connsiteY2-34" fmla="*/ 1395841 h 2563481"/>
              <a:gd name="connsiteX3-35" fmla="*/ 2775548 w 3519490"/>
              <a:gd name="connsiteY3-36" fmla="*/ 2557891 h 2563481"/>
              <a:gd name="connsiteX4-37" fmla="*/ 1575398 w 3519490"/>
              <a:gd name="connsiteY4-38" fmla="*/ 1853041 h 2563481"/>
              <a:gd name="connsiteX5-39" fmla="*/ 375248 w 3519490"/>
              <a:gd name="connsiteY5-40" fmla="*/ 2234041 h 2563481"/>
              <a:gd name="connsiteX6-41" fmla="*/ 165698 w 3519490"/>
              <a:gd name="connsiteY6-42" fmla="*/ 1110091 h 2563481"/>
              <a:gd name="connsiteX0-43" fmla="*/ 162317 w 3516109"/>
              <a:gd name="connsiteY0-44" fmla="*/ 1118578 h 2571968"/>
              <a:gd name="connsiteX1-45" fmla="*/ 2623577 w 3516109"/>
              <a:gd name="connsiteY1-46" fmla="*/ 59398 h 2571968"/>
              <a:gd name="connsiteX2-47" fmla="*/ 3515117 w 3516109"/>
              <a:gd name="connsiteY2-48" fmla="*/ 1404328 h 2571968"/>
              <a:gd name="connsiteX3-49" fmla="*/ 2772167 w 3516109"/>
              <a:gd name="connsiteY3-50" fmla="*/ 2566378 h 2571968"/>
              <a:gd name="connsiteX4-51" fmla="*/ 1572017 w 3516109"/>
              <a:gd name="connsiteY4-52" fmla="*/ 1861528 h 2571968"/>
              <a:gd name="connsiteX5-53" fmla="*/ 371867 w 3516109"/>
              <a:gd name="connsiteY5-54" fmla="*/ 2242528 h 2571968"/>
              <a:gd name="connsiteX6-55" fmla="*/ 162317 w 3516109"/>
              <a:gd name="connsiteY6-56" fmla="*/ 1118578 h 2571968"/>
              <a:gd name="connsiteX0-57" fmla="*/ 139541 w 3493333"/>
              <a:gd name="connsiteY0-58" fmla="*/ 1109787 h 2563177"/>
              <a:gd name="connsiteX1-59" fmla="*/ 2600801 w 3493333"/>
              <a:gd name="connsiteY1-60" fmla="*/ 50607 h 2563177"/>
              <a:gd name="connsiteX2-61" fmla="*/ 3492341 w 3493333"/>
              <a:gd name="connsiteY2-62" fmla="*/ 1395537 h 2563177"/>
              <a:gd name="connsiteX3-63" fmla="*/ 2749391 w 3493333"/>
              <a:gd name="connsiteY3-64" fmla="*/ 2557587 h 2563177"/>
              <a:gd name="connsiteX4-65" fmla="*/ 1549241 w 3493333"/>
              <a:gd name="connsiteY4-66" fmla="*/ 1852737 h 2563177"/>
              <a:gd name="connsiteX5-67" fmla="*/ 440531 w 3493333"/>
              <a:gd name="connsiteY5-68" fmla="*/ 2188017 h 2563177"/>
              <a:gd name="connsiteX6-69" fmla="*/ 139541 w 3493333"/>
              <a:gd name="connsiteY6-70" fmla="*/ 1109787 h 2563177"/>
              <a:gd name="connsiteX0-71" fmla="*/ 163892 w 3517684"/>
              <a:gd name="connsiteY0-72" fmla="*/ 1109787 h 2563177"/>
              <a:gd name="connsiteX1-73" fmla="*/ 2625152 w 3517684"/>
              <a:gd name="connsiteY1-74" fmla="*/ 50607 h 2563177"/>
              <a:gd name="connsiteX2-75" fmla="*/ 3516692 w 3517684"/>
              <a:gd name="connsiteY2-76" fmla="*/ 1395537 h 2563177"/>
              <a:gd name="connsiteX3-77" fmla="*/ 2773742 w 3517684"/>
              <a:gd name="connsiteY3-78" fmla="*/ 2557587 h 2563177"/>
              <a:gd name="connsiteX4-79" fmla="*/ 1573592 w 3517684"/>
              <a:gd name="connsiteY4-80" fmla="*/ 1852737 h 2563177"/>
              <a:gd name="connsiteX5-81" fmla="*/ 464882 w 3517684"/>
              <a:gd name="connsiteY5-82" fmla="*/ 2188017 h 2563177"/>
              <a:gd name="connsiteX6-83" fmla="*/ 163892 w 3517684"/>
              <a:gd name="connsiteY6-84" fmla="*/ 1109787 h 2563177"/>
              <a:gd name="connsiteX0-85" fmla="*/ 82749 w 3436541"/>
              <a:gd name="connsiteY0-86" fmla="*/ 1110091 h 2563481"/>
              <a:gd name="connsiteX1-87" fmla="*/ 2544009 w 3436541"/>
              <a:gd name="connsiteY1-88" fmla="*/ 50911 h 2563481"/>
              <a:gd name="connsiteX2-89" fmla="*/ 3435549 w 3436541"/>
              <a:gd name="connsiteY2-90" fmla="*/ 1395841 h 2563481"/>
              <a:gd name="connsiteX3-91" fmla="*/ 2692599 w 3436541"/>
              <a:gd name="connsiteY3-92" fmla="*/ 2557891 h 2563481"/>
              <a:gd name="connsiteX4-93" fmla="*/ 1492449 w 3436541"/>
              <a:gd name="connsiteY4-94" fmla="*/ 1853041 h 2563481"/>
              <a:gd name="connsiteX5-95" fmla="*/ 383739 w 3436541"/>
              <a:gd name="connsiteY5-96" fmla="*/ 2188321 h 2563481"/>
              <a:gd name="connsiteX6-97" fmla="*/ 82749 w 3436541"/>
              <a:gd name="connsiteY6-98" fmla="*/ 1110091 h 2563481"/>
              <a:gd name="connsiteX0-99" fmla="*/ 57039 w 3410900"/>
              <a:gd name="connsiteY0-100" fmla="*/ 1110091 h 2562627"/>
              <a:gd name="connsiteX1-101" fmla="*/ 2518299 w 3410900"/>
              <a:gd name="connsiteY1-102" fmla="*/ 50911 h 2562627"/>
              <a:gd name="connsiteX2-103" fmla="*/ 3409839 w 3410900"/>
              <a:gd name="connsiteY2-104" fmla="*/ 1395841 h 2562627"/>
              <a:gd name="connsiteX3-105" fmla="*/ 2666889 w 3410900"/>
              <a:gd name="connsiteY3-106" fmla="*/ 2557891 h 2562627"/>
              <a:gd name="connsiteX4-107" fmla="*/ 1283859 w 3410900"/>
              <a:gd name="connsiteY4-108" fmla="*/ 1822561 h 2562627"/>
              <a:gd name="connsiteX5-109" fmla="*/ 358029 w 3410900"/>
              <a:gd name="connsiteY5-110" fmla="*/ 2188321 h 2562627"/>
              <a:gd name="connsiteX6-111" fmla="*/ 57039 w 3410900"/>
              <a:gd name="connsiteY6-112" fmla="*/ 1110091 h 2562627"/>
              <a:gd name="connsiteX0-113" fmla="*/ 86841 w 3440702"/>
              <a:gd name="connsiteY0-114" fmla="*/ 1110091 h 2562627"/>
              <a:gd name="connsiteX1-115" fmla="*/ 2548101 w 3440702"/>
              <a:gd name="connsiteY1-116" fmla="*/ 50911 h 2562627"/>
              <a:gd name="connsiteX2-117" fmla="*/ 3439641 w 3440702"/>
              <a:gd name="connsiteY2-118" fmla="*/ 1395841 h 2562627"/>
              <a:gd name="connsiteX3-119" fmla="*/ 2696691 w 3440702"/>
              <a:gd name="connsiteY3-120" fmla="*/ 2557891 h 2562627"/>
              <a:gd name="connsiteX4-121" fmla="*/ 1313661 w 3440702"/>
              <a:gd name="connsiteY4-122" fmla="*/ 1822561 h 2562627"/>
              <a:gd name="connsiteX5-123" fmla="*/ 387831 w 3440702"/>
              <a:gd name="connsiteY5-124" fmla="*/ 2188321 h 2562627"/>
              <a:gd name="connsiteX6-125" fmla="*/ 86841 w 3440702"/>
              <a:gd name="connsiteY6-126" fmla="*/ 1110091 h 2562627"/>
              <a:gd name="connsiteX0-127" fmla="*/ 79129 w 3432990"/>
              <a:gd name="connsiteY0-128" fmla="*/ 1110091 h 2562627"/>
              <a:gd name="connsiteX1-129" fmla="*/ 2540389 w 3432990"/>
              <a:gd name="connsiteY1-130" fmla="*/ 50911 h 2562627"/>
              <a:gd name="connsiteX2-131" fmla="*/ 3431929 w 3432990"/>
              <a:gd name="connsiteY2-132" fmla="*/ 1395841 h 2562627"/>
              <a:gd name="connsiteX3-133" fmla="*/ 2688979 w 3432990"/>
              <a:gd name="connsiteY3-134" fmla="*/ 2557891 h 2562627"/>
              <a:gd name="connsiteX4-135" fmla="*/ 1305949 w 3432990"/>
              <a:gd name="connsiteY4-136" fmla="*/ 1822561 h 2562627"/>
              <a:gd name="connsiteX5-137" fmla="*/ 380119 w 3432990"/>
              <a:gd name="connsiteY5-138" fmla="*/ 2188321 h 2562627"/>
              <a:gd name="connsiteX6-139" fmla="*/ 79129 w 3432990"/>
              <a:gd name="connsiteY6-140" fmla="*/ 1110091 h 2562627"/>
              <a:gd name="connsiteX0-141" fmla="*/ 79129 w 3432990"/>
              <a:gd name="connsiteY0-142" fmla="*/ 1110091 h 2562043"/>
              <a:gd name="connsiteX1-143" fmla="*/ 2540389 w 3432990"/>
              <a:gd name="connsiteY1-144" fmla="*/ 50911 h 2562043"/>
              <a:gd name="connsiteX2-145" fmla="*/ 3431929 w 3432990"/>
              <a:gd name="connsiteY2-146" fmla="*/ 1395841 h 2562043"/>
              <a:gd name="connsiteX3-147" fmla="*/ 2688979 w 3432990"/>
              <a:gd name="connsiteY3-148" fmla="*/ 2557891 h 2562043"/>
              <a:gd name="connsiteX4-149" fmla="*/ 1305949 w 3432990"/>
              <a:gd name="connsiteY4-150" fmla="*/ 1822561 h 2562043"/>
              <a:gd name="connsiteX5-151" fmla="*/ 380119 w 3432990"/>
              <a:gd name="connsiteY5-152" fmla="*/ 2188321 h 2562043"/>
              <a:gd name="connsiteX6-153" fmla="*/ 79129 w 3432990"/>
              <a:gd name="connsiteY6-154" fmla="*/ 1110091 h 2562043"/>
              <a:gd name="connsiteX0-155" fmla="*/ 79129 w 3433048"/>
              <a:gd name="connsiteY0-156" fmla="*/ 1110091 h 2574990"/>
              <a:gd name="connsiteX1-157" fmla="*/ 2540389 w 3433048"/>
              <a:gd name="connsiteY1-158" fmla="*/ 50911 h 2574990"/>
              <a:gd name="connsiteX2-159" fmla="*/ 3431929 w 3433048"/>
              <a:gd name="connsiteY2-160" fmla="*/ 1395841 h 2574990"/>
              <a:gd name="connsiteX3-161" fmla="*/ 2688979 w 3433048"/>
              <a:gd name="connsiteY3-162" fmla="*/ 2557891 h 2574990"/>
              <a:gd name="connsiteX4-163" fmla="*/ 1305949 w 3433048"/>
              <a:gd name="connsiteY4-164" fmla="*/ 1822561 h 2574990"/>
              <a:gd name="connsiteX5-165" fmla="*/ 380119 w 3433048"/>
              <a:gd name="connsiteY5-166" fmla="*/ 2188321 h 2574990"/>
              <a:gd name="connsiteX6-167" fmla="*/ 79129 w 3433048"/>
              <a:gd name="connsiteY6-168" fmla="*/ 1110091 h 2574990"/>
              <a:gd name="connsiteX0-169" fmla="*/ 79129 w 3433628"/>
              <a:gd name="connsiteY0-170" fmla="*/ 1110091 h 2564852"/>
              <a:gd name="connsiteX1-171" fmla="*/ 2540389 w 3433628"/>
              <a:gd name="connsiteY1-172" fmla="*/ 50911 h 2564852"/>
              <a:gd name="connsiteX2-173" fmla="*/ 3431929 w 3433628"/>
              <a:gd name="connsiteY2-174" fmla="*/ 1395841 h 2564852"/>
              <a:gd name="connsiteX3-175" fmla="*/ 2688979 w 3433628"/>
              <a:gd name="connsiteY3-176" fmla="*/ 2557891 h 2564852"/>
              <a:gd name="connsiteX4-177" fmla="*/ 1305949 w 3433628"/>
              <a:gd name="connsiteY4-178" fmla="*/ 1822561 h 2564852"/>
              <a:gd name="connsiteX5-179" fmla="*/ 380119 w 3433628"/>
              <a:gd name="connsiteY5-180" fmla="*/ 2188321 h 2564852"/>
              <a:gd name="connsiteX6-181" fmla="*/ 79129 w 3433628"/>
              <a:gd name="connsiteY6-182" fmla="*/ 1110091 h 2564852"/>
              <a:gd name="connsiteX0-183" fmla="*/ 79129 w 3432791"/>
              <a:gd name="connsiteY0-184" fmla="*/ 1110091 h 2564852"/>
              <a:gd name="connsiteX1-185" fmla="*/ 2540389 w 3432791"/>
              <a:gd name="connsiteY1-186" fmla="*/ 50911 h 2564852"/>
              <a:gd name="connsiteX2-187" fmla="*/ 3431929 w 3432791"/>
              <a:gd name="connsiteY2-188" fmla="*/ 1395841 h 2564852"/>
              <a:gd name="connsiteX3-189" fmla="*/ 2688979 w 3432791"/>
              <a:gd name="connsiteY3-190" fmla="*/ 2557891 h 2564852"/>
              <a:gd name="connsiteX4-191" fmla="*/ 1305949 w 3432791"/>
              <a:gd name="connsiteY4-192" fmla="*/ 1822561 h 2564852"/>
              <a:gd name="connsiteX5-193" fmla="*/ 380119 w 3432791"/>
              <a:gd name="connsiteY5-194" fmla="*/ 2188321 h 2564852"/>
              <a:gd name="connsiteX6-195" fmla="*/ 79129 w 3432791"/>
              <a:gd name="connsiteY6-196" fmla="*/ 1110091 h 2564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3432791" h="2564852">
                <a:moveTo>
                  <a:pt x="79129" y="1110091"/>
                </a:moveTo>
                <a:cubicBezTo>
                  <a:pt x="256294" y="746236"/>
                  <a:pt x="1585349" y="-232934"/>
                  <a:pt x="2540389" y="50911"/>
                </a:cubicBezTo>
                <a:cubicBezTo>
                  <a:pt x="3495429" y="334756"/>
                  <a:pt x="3414784" y="901811"/>
                  <a:pt x="3431929" y="1395841"/>
                </a:cubicBezTo>
                <a:cubicBezTo>
                  <a:pt x="3449074" y="1889871"/>
                  <a:pt x="3210949" y="2463911"/>
                  <a:pt x="2688979" y="2557891"/>
                </a:cubicBezTo>
                <a:cubicBezTo>
                  <a:pt x="2167009" y="2651871"/>
                  <a:pt x="1728859" y="1762236"/>
                  <a:pt x="1305949" y="1822561"/>
                </a:cubicBezTo>
                <a:cubicBezTo>
                  <a:pt x="905899" y="1768586"/>
                  <a:pt x="729369" y="2352786"/>
                  <a:pt x="380119" y="2188321"/>
                </a:cubicBezTo>
                <a:cubicBezTo>
                  <a:pt x="30869" y="2023856"/>
                  <a:pt x="-98036" y="1473946"/>
                  <a:pt x="79129" y="1110091"/>
                </a:cubicBezTo>
                <a:close/>
              </a:path>
            </a:pathLst>
          </a:custGeom>
          <a:solidFill>
            <a:srgbClr val="00B050"/>
          </a:solidFill>
          <a:ln w="8246" cap="flat">
            <a:noFill/>
            <a:prstDash val="solid"/>
            <a:miter/>
          </a:ln>
          <a:effectLst>
            <a:outerShdw blurRad="254000" dist="101600" dir="5400000" algn="ctr" rotWithShape="0">
              <a:srgbClr val="FF97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8" name="Freeform: Shape 13"/>
          <p:cNvSpPr/>
          <p:nvPr/>
        </p:nvSpPr>
        <p:spPr>
          <a:xfrm flipH="1">
            <a:off x="0" y="0"/>
            <a:ext cx="5465235" cy="6858000"/>
          </a:xfrm>
          <a:custGeom>
            <a:avLst/>
            <a:gdLst>
              <a:gd name="connsiteX0" fmla="*/ 562872 w 5465251"/>
              <a:gd name="connsiteY0" fmla="*/ 0 h 6858000"/>
              <a:gd name="connsiteX1" fmla="*/ 5465251 w 5465251"/>
              <a:gd name="connsiteY1" fmla="*/ 0 h 6858000"/>
              <a:gd name="connsiteX2" fmla="*/ 5465251 w 5465251"/>
              <a:gd name="connsiteY2" fmla="*/ 6858000 h 6858000"/>
              <a:gd name="connsiteX3" fmla="*/ 3066327 w 5465251"/>
              <a:gd name="connsiteY3" fmla="*/ 6858000 h 6858000"/>
              <a:gd name="connsiteX4" fmla="*/ 3056609 w 5465251"/>
              <a:gd name="connsiteY4" fmla="*/ 6852679 h 6858000"/>
              <a:gd name="connsiteX5" fmla="*/ 2305099 w 5465251"/>
              <a:gd name="connsiteY5" fmla="*/ 6144994 h 6858000"/>
              <a:gd name="connsiteX6" fmla="*/ 2173298 w 5465251"/>
              <a:gd name="connsiteY6" fmla="*/ 2964883 h 6858000"/>
              <a:gd name="connsiteX7" fmla="*/ 71 w 5465251"/>
              <a:gd name="connsiteY7" fmla="*/ 985434 h 6858000"/>
              <a:gd name="connsiteX8" fmla="*/ 530964 w 5465251"/>
              <a:gd name="connsiteY8" fmla="*/ 24543 h 6858000"/>
              <a:gd name="connsiteX9" fmla="*/ 562872 w 5465251"/>
              <a:gd name="connsiteY9" fmla="*/ 0 h 6858000"/>
              <a:gd name="connsiteX0-1" fmla="*/ 562857 w 5465236"/>
              <a:gd name="connsiteY0-2" fmla="*/ 0 h 6858000"/>
              <a:gd name="connsiteX1-3" fmla="*/ 5465236 w 5465236"/>
              <a:gd name="connsiteY1-4" fmla="*/ 0 h 6858000"/>
              <a:gd name="connsiteX2-5" fmla="*/ 5465236 w 5465236"/>
              <a:gd name="connsiteY2-6" fmla="*/ 6858000 h 6858000"/>
              <a:gd name="connsiteX3-7" fmla="*/ 3066312 w 5465236"/>
              <a:gd name="connsiteY3-8" fmla="*/ 6858000 h 6858000"/>
              <a:gd name="connsiteX4-9" fmla="*/ 3056594 w 5465236"/>
              <a:gd name="connsiteY4-10" fmla="*/ 6852679 h 6858000"/>
              <a:gd name="connsiteX5-11" fmla="*/ 2305084 w 5465236"/>
              <a:gd name="connsiteY5-12" fmla="*/ 6144994 h 6858000"/>
              <a:gd name="connsiteX6-13" fmla="*/ 2654547 w 5465236"/>
              <a:gd name="connsiteY6-14" fmla="*/ 2926382 h 6858000"/>
              <a:gd name="connsiteX7-15" fmla="*/ 56 w 5465236"/>
              <a:gd name="connsiteY7-16" fmla="*/ 985434 h 6858000"/>
              <a:gd name="connsiteX8-17" fmla="*/ 530949 w 5465236"/>
              <a:gd name="connsiteY8-18" fmla="*/ 24543 h 6858000"/>
              <a:gd name="connsiteX9-19" fmla="*/ 562857 w 5465236"/>
              <a:gd name="connsiteY9-20" fmla="*/ 0 h 6858000"/>
              <a:gd name="connsiteX0-21" fmla="*/ 562857 w 5465236"/>
              <a:gd name="connsiteY0-22" fmla="*/ 0 h 6858000"/>
              <a:gd name="connsiteX1-23" fmla="*/ 5465236 w 5465236"/>
              <a:gd name="connsiteY1-24" fmla="*/ 0 h 6858000"/>
              <a:gd name="connsiteX2-25" fmla="*/ 5465236 w 5465236"/>
              <a:gd name="connsiteY2-26" fmla="*/ 6858000 h 6858000"/>
              <a:gd name="connsiteX3-27" fmla="*/ 3066312 w 5465236"/>
              <a:gd name="connsiteY3-28" fmla="*/ 6858000 h 6858000"/>
              <a:gd name="connsiteX4-29" fmla="*/ 3056594 w 5465236"/>
              <a:gd name="connsiteY4-30" fmla="*/ 6852679 h 6858000"/>
              <a:gd name="connsiteX5-31" fmla="*/ 2439838 w 5465236"/>
              <a:gd name="connsiteY5-32" fmla="*/ 6135368 h 6858000"/>
              <a:gd name="connsiteX6-33" fmla="*/ 2654547 w 5465236"/>
              <a:gd name="connsiteY6-34" fmla="*/ 2926382 h 6858000"/>
              <a:gd name="connsiteX7-35" fmla="*/ 56 w 5465236"/>
              <a:gd name="connsiteY7-36" fmla="*/ 985434 h 6858000"/>
              <a:gd name="connsiteX8-37" fmla="*/ 530949 w 5465236"/>
              <a:gd name="connsiteY8-38" fmla="*/ 24543 h 6858000"/>
              <a:gd name="connsiteX9-39" fmla="*/ 562857 w 5465236"/>
              <a:gd name="connsiteY9-40" fmla="*/ 0 h 6858000"/>
              <a:gd name="connsiteX0-41" fmla="*/ 562857 w 5465236"/>
              <a:gd name="connsiteY0-42" fmla="*/ 0 h 6858000"/>
              <a:gd name="connsiteX1-43" fmla="*/ 5465236 w 5465236"/>
              <a:gd name="connsiteY1-44" fmla="*/ 0 h 6858000"/>
              <a:gd name="connsiteX2-45" fmla="*/ 5465236 w 5465236"/>
              <a:gd name="connsiteY2-46" fmla="*/ 6858000 h 6858000"/>
              <a:gd name="connsiteX3-47" fmla="*/ 3066312 w 5465236"/>
              <a:gd name="connsiteY3-48" fmla="*/ 6858000 h 6858000"/>
              <a:gd name="connsiteX4-49" fmla="*/ 3056594 w 5465236"/>
              <a:gd name="connsiteY4-50" fmla="*/ 6852679 h 6858000"/>
              <a:gd name="connsiteX5-51" fmla="*/ 2439838 w 5465236"/>
              <a:gd name="connsiteY5-52" fmla="*/ 6135368 h 6858000"/>
              <a:gd name="connsiteX6-53" fmla="*/ 2654547 w 5465236"/>
              <a:gd name="connsiteY6-54" fmla="*/ 2926382 h 6858000"/>
              <a:gd name="connsiteX7-55" fmla="*/ 56 w 5465236"/>
              <a:gd name="connsiteY7-56" fmla="*/ 985434 h 6858000"/>
              <a:gd name="connsiteX8-57" fmla="*/ 530949 w 5465236"/>
              <a:gd name="connsiteY8-58" fmla="*/ 24543 h 6858000"/>
              <a:gd name="connsiteX9-59" fmla="*/ 562857 w 5465236"/>
              <a:gd name="connsiteY9-60" fmla="*/ 0 h 6858000"/>
              <a:gd name="connsiteX0-61" fmla="*/ 562857 w 5465236"/>
              <a:gd name="connsiteY0-62" fmla="*/ 0 h 6858000"/>
              <a:gd name="connsiteX1-63" fmla="*/ 5465236 w 5465236"/>
              <a:gd name="connsiteY1-64" fmla="*/ 0 h 6858000"/>
              <a:gd name="connsiteX2-65" fmla="*/ 5465236 w 5465236"/>
              <a:gd name="connsiteY2-66" fmla="*/ 6858000 h 6858000"/>
              <a:gd name="connsiteX3-67" fmla="*/ 3066312 w 5465236"/>
              <a:gd name="connsiteY3-68" fmla="*/ 6858000 h 6858000"/>
              <a:gd name="connsiteX4-69" fmla="*/ 3056594 w 5465236"/>
              <a:gd name="connsiteY4-70" fmla="*/ 6852679 h 6858000"/>
              <a:gd name="connsiteX5-71" fmla="*/ 2439838 w 5465236"/>
              <a:gd name="connsiteY5-72" fmla="*/ 6135368 h 6858000"/>
              <a:gd name="connsiteX6-73" fmla="*/ 2654547 w 5465236"/>
              <a:gd name="connsiteY6-74" fmla="*/ 2926382 h 6858000"/>
              <a:gd name="connsiteX7-75" fmla="*/ 56 w 5465236"/>
              <a:gd name="connsiteY7-76" fmla="*/ 985434 h 6858000"/>
              <a:gd name="connsiteX8-77" fmla="*/ 530949 w 5465236"/>
              <a:gd name="connsiteY8-78" fmla="*/ 24543 h 6858000"/>
              <a:gd name="connsiteX9-79" fmla="*/ 562857 w 5465236"/>
              <a:gd name="connsiteY9-8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5465236" h="6858000">
                <a:moveTo>
                  <a:pt x="562857" y="0"/>
                </a:moveTo>
                <a:lnTo>
                  <a:pt x="5465236" y="0"/>
                </a:lnTo>
                <a:lnTo>
                  <a:pt x="5465236" y="6858000"/>
                </a:lnTo>
                <a:lnTo>
                  <a:pt x="3066312" y="6858000"/>
                </a:lnTo>
                <a:lnTo>
                  <a:pt x="3056594" y="6852679"/>
                </a:lnTo>
                <a:cubicBezTo>
                  <a:pt x="2787719" y="6687750"/>
                  <a:pt x="2666565" y="6447439"/>
                  <a:pt x="2439838" y="6135368"/>
                </a:cubicBezTo>
                <a:cubicBezTo>
                  <a:pt x="1197923" y="4362123"/>
                  <a:pt x="3061177" y="3784704"/>
                  <a:pt x="2654547" y="2926382"/>
                </a:cubicBezTo>
                <a:cubicBezTo>
                  <a:pt x="2247917" y="2068060"/>
                  <a:pt x="-12999" y="3115889"/>
                  <a:pt x="56" y="985434"/>
                </a:cubicBezTo>
                <a:cubicBezTo>
                  <a:pt x="92288" y="553876"/>
                  <a:pt x="276794" y="243693"/>
                  <a:pt x="530949" y="24543"/>
                </a:cubicBezTo>
                <a:lnTo>
                  <a:pt x="562857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096000" y="2392388"/>
            <a:ext cx="375604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dirty="0">
                <a:solidFill>
                  <a:srgbClr val="00B050"/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PART 06</a:t>
            </a:r>
            <a:endParaRPr kumimoji="0" lang="en-US" altLang="zh-CN" sz="4800" b="0" i="0" u="none" strike="noStrike" kern="1200" cap="none" spc="0" normalizeH="0" baseline="0" dirty="0">
              <a:solidFill>
                <a:srgbClr val="00B050"/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6221890" y="3344582"/>
            <a:ext cx="4427224" cy="0"/>
          </a:xfrm>
          <a:prstGeom prst="line">
            <a:avLst/>
          </a:prstGeom>
          <a:ln w="254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096000" y="3586976"/>
            <a:ext cx="455311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4800" dirty="0"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财务分析</a:t>
            </a:r>
            <a:endParaRPr lang="zh-CN" altLang="en-US" sz="4800" dirty="0">
              <a:latin typeface="思源黑体 CN Medium" panose="020B0600000000000000" pitchFamily="34" charset="-122"/>
              <a:ea typeface="思源黑体 CN Normal" panose="020B04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32" name="PA-Freeform: Shape 71"/>
          <p:cNvSpPr/>
          <p:nvPr>
            <p:custDataLst>
              <p:tags r:id="rId6"/>
            </p:custDataLst>
          </p:nvPr>
        </p:nvSpPr>
        <p:spPr>
          <a:xfrm rot="13597737" flipV="1">
            <a:off x="11140142" y="-696788"/>
            <a:ext cx="1617682" cy="1500192"/>
          </a:xfrm>
          <a:custGeom>
            <a:avLst/>
            <a:gdLst>
              <a:gd name="connsiteX0" fmla="*/ 169643 w 3522865"/>
              <a:gd name="connsiteY0" fmla="*/ 1030958 h 2484348"/>
              <a:gd name="connsiteX1" fmla="*/ 2684243 w 3522865"/>
              <a:gd name="connsiteY1" fmla="*/ 2258 h 2484348"/>
              <a:gd name="connsiteX2" fmla="*/ 3522443 w 3522865"/>
              <a:gd name="connsiteY2" fmla="*/ 1316708 h 2484348"/>
              <a:gd name="connsiteX3" fmla="*/ 2779493 w 3522865"/>
              <a:gd name="connsiteY3" fmla="*/ 2478758 h 2484348"/>
              <a:gd name="connsiteX4" fmla="*/ 1579343 w 3522865"/>
              <a:gd name="connsiteY4" fmla="*/ 1773908 h 2484348"/>
              <a:gd name="connsiteX5" fmla="*/ 379193 w 3522865"/>
              <a:gd name="connsiteY5" fmla="*/ 2154908 h 2484348"/>
              <a:gd name="connsiteX6" fmla="*/ 169643 w 3522865"/>
              <a:gd name="connsiteY6" fmla="*/ 1030958 h 2484348"/>
              <a:gd name="connsiteX0-1" fmla="*/ 158936 w 3514183"/>
              <a:gd name="connsiteY0-2" fmla="*/ 433349 h 1886739"/>
              <a:gd name="connsiteX1-3" fmla="*/ 2528756 w 3514183"/>
              <a:gd name="connsiteY1-4" fmla="*/ 6629 h 1886739"/>
              <a:gd name="connsiteX2-5" fmla="*/ 3511736 w 3514183"/>
              <a:gd name="connsiteY2-6" fmla="*/ 719099 h 1886739"/>
              <a:gd name="connsiteX3-7" fmla="*/ 2768786 w 3514183"/>
              <a:gd name="connsiteY3-8" fmla="*/ 1881149 h 1886739"/>
              <a:gd name="connsiteX4-9" fmla="*/ 1568636 w 3514183"/>
              <a:gd name="connsiteY4-10" fmla="*/ 1176299 h 1886739"/>
              <a:gd name="connsiteX5-11" fmla="*/ 368486 w 3514183"/>
              <a:gd name="connsiteY5-12" fmla="*/ 1557299 h 1886739"/>
              <a:gd name="connsiteX6-13" fmla="*/ 158936 w 3514183"/>
              <a:gd name="connsiteY6-14" fmla="*/ 433349 h 1886739"/>
              <a:gd name="connsiteX0-15" fmla="*/ 165698 w 3519490"/>
              <a:gd name="connsiteY0-16" fmla="*/ 1061364 h 2514754"/>
              <a:gd name="connsiteX1-17" fmla="*/ 2626958 w 3519490"/>
              <a:gd name="connsiteY1-18" fmla="*/ 2184 h 2514754"/>
              <a:gd name="connsiteX2-19" fmla="*/ 3518498 w 3519490"/>
              <a:gd name="connsiteY2-20" fmla="*/ 1347114 h 2514754"/>
              <a:gd name="connsiteX3-21" fmla="*/ 2775548 w 3519490"/>
              <a:gd name="connsiteY3-22" fmla="*/ 2509164 h 2514754"/>
              <a:gd name="connsiteX4-23" fmla="*/ 1575398 w 3519490"/>
              <a:gd name="connsiteY4-24" fmla="*/ 1804314 h 2514754"/>
              <a:gd name="connsiteX5-25" fmla="*/ 375248 w 3519490"/>
              <a:gd name="connsiteY5-26" fmla="*/ 2185314 h 2514754"/>
              <a:gd name="connsiteX6-27" fmla="*/ 165698 w 3519490"/>
              <a:gd name="connsiteY6-28" fmla="*/ 1061364 h 2514754"/>
              <a:gd name="connsiteX0-29" fmla="*/ 165698 w 3519490"/>
              <a:gd name="connsiteY0-30" fmla="*/ 1110091 h 2563481"/>
              <a:gd name="connsiteX1-31" fmla="*/ 2626958 w 3519490"/>
              <a:gd name="connsiteY1-32" fmla="*/ 50911 h 2563481"/>
              <a:gd name="connsiteX2-33" fmla="*/ 3518498 w 3519490"/>
              <a:gd name="connsiteY2-34" fmla="*/ 1395841 h 2563481"/>
              <a:gd name="connsiteX3-35" fmla="*/ 2775548 w 3519490"/>
              <a:gd name="connsiteY3-36" fmla="*/ 2557891 h 2563481"/>
              <a:gd name="connsiteX4-37" fmla="*/ 1575398 w 3519490"/>
              <a:gd name="connsiteY4-38" fmla="*/ 1853041 h 2563481"/>
              <a:gd name="connsiteX5-39" fmla="*/ 375248 w 3519490"/>
              <a:gd name="connsiteY5-40" fmla="*/ 2234041 h 2563481"/>
              <a:gd name="connsiteX6-41" fmla="*/ 165698 w 3519490"/>
              <a:gd name="connsiteY6-42" fmla="*/ 1110091 h 2563481"/>
              <a:gd name="connsiteX0-43" fmla="*/ 162317 w 3516109"/>
              <a:gd name="connsiteY0-44" fmla="*/ 1118578 h 2571968"/>
              <a:gd name="connsiteX1-45" fmla="*/ 2623577 w 3516109"/>
              <a:gd name="connsiteY1-46" fmla="*/ 59398 h 2571968"/>
              <a:gd name="connsiteX2-47" fmla="*/ 3515117 w 3516109"/>
              <a:gd name="connsiteY2-48" fmla="*/ 1404328 h 2571968"/>
              <a:gd name="connsiteX3-49" fmla="*/ 2772167 w 3516109"/>
              <a:gd name="connsiteY3-50" fmla="*/ 2566378 h 2571968"/>
              <a:gd name="connsiteX4-51" fmla="*/ 1572017 w 3516109"/>
              <a:gd name="connsiteY4-52" fmla="*/ 1861528 h 2571968"/>
              <a:gd name="connsiteX5-53" fmla="*/ 371867 w 3516109"/>
              <a:gd name="connsiteY5-54" fmla="*/ 2242528 h 2571968"/>
              <a:gd name="connsiteX6-55" fmla="*/ 162317 w 3516109"/>
              <a:gd name="connsiteY6-56" fmla="*/ 1118578 h 2571968"/>
              <a:gd name="connsiteX0-57" fmla="*/ 139541 w 3493333"/>
              <a:gd name="connsiteY0-58" fmla="*/ 1109787 h 2563177"/>
              <a:gd name="connsiteX1-59" fmla="*/ 2600801 w 3493333"/>
              <a:gd name="connsiteY1-60" fmla="*/ 50607 h 2563177"/>
              <a:gd name="connsiteX2-61" fmla="*/ 3492341 w 3493333"/>
              <a:gd name="connsiteY2-62" fmla="*/ 1395537 h 2563177"/>
              <a:gd name="connsiteX3-63" fmla="*/ 2749391 w 3493333"/>
              <a:gd name="connsiteY3-64" fmla="*/ 2557587 h 2563177"/>
              <a:gd name="connsiteX4-65" fmla="*/ 1549241 w 3493333"/>
              <a:gd name="connsiteY4-66" fmla="*/ 1852737 h 2563177"/>
              <a:gd name="connsiteX5-67" fmla="*/ 440531 w 3493333"/>
              <a:gd name="connsiteY5-68" fmla="*/ 2188017 h 2563177"/>
              <a:gd name="connsiteX6-69" fmla="*/ 139541 w 3493333"/>
              <a:gd name="connsiteY6-70" fmla="*/ 1109787 h 2563177"/>
              <a:gd name="connsiteX0-71" fmla="*/ 163892 w 3517684"/>
              <a:gd name="connsiteY0-72" fmla="*/ 1109787 h 2563177"/>
              <a:gd name="connsiteX1-73" fmla="*/ 2625152 w 3517684"/>
              <a:gd name="connsiteY1-74" fmla="*/ 50607 h 2563177"/>
              <a:gd name="connsiteX2-75" fmla="*/ 3516692 w 3517684"/>
              <a:gd name="connsiteY2-76" fmla="*/ 1395537 h 2563177"/>
              <a:gd name="connsiteX3-77" fmla="*/ 2773742 w 3517684"/>
              <a:gd name="connsiteY3-78" fmla="*/ 2557587 h 2563177"/>
              <a:gd name="connsiteX4-79" fmla="*/ 1573592 w 3517684"/>
              <a:gd name="connsiteY4-80" fmla="*/ 1852737 h 2563177"/>
              <a:gd name="connsiteX5-81" fmla="*/ 464882 w 3517684"/>
              <a:gd name="connsiteY5-82" fmla="*/ 2188017 h 2563177"/>
              <a:gd name="connsiteX6-83" fmla="*/ 163892 w 3517684"/>
              <a:gd name="connsiteY6-84" fmla="*/ 1109787 h 2563177"/>
              <a:gd name="connsiteX0-85" fmla="*/ 82749 w 3436541"/>
              <a:gd name="connsiteY0-86" fmla="*/ 1110091 h 2563481"/>
              <a:gd name="connsiteX1-87" fmla="*/ 2544009 w 3436541"/>
              <a:gd name="connsiteY1-88" fmla="*/ 50911 h 2563481"/>
              <a:gd name="connsiteX2-89" fmla="*/ 3435549 w 3436541"/>
              <a:gd name="connsiteY2-90" fmla="*/ 1395841 h 2563481"/>
              <a:gd name="connsiteX3-91" fmla="*/ 2692599 w 3436541"/>
              <a:gd name="connsiteY3-92" fmla="*/ 2557891 h 2563481"/>
              <a:gd name="connsiteX4-93" fmla="*/ 1492449 w 3436541"/>
              <a:gd name="connsiteY4-94" fmla="*/ 1853041 h 2563481"/>
              <a:gd name="connsiteX5-95" fmla="*/ 383739 w 3436541"/>
              <a:gd name="connsiteY5-96" fmla="*/ 2188321 h 2563481"/>
              <a:gd name="connsiteX6-97" fmla="*/ 82749 w 3436541"/>
              <a:gd name="connsiteY6-98" fmla="*/ 1110091 h 2563481"/>
              <a:gd name="connsiteX0-99" fmla="*/ 57039 w 3410900"/>
              <a:gd name="connsiteY0-100" fmla="*/ 1110091 h 2562627"/>
              <a:gd name="connsiteX1-101" fmla="*/ 2518299 w 3410900"/>
              <a:gd name="connsiteY1-102" fmla="*/ 50911 h 2562627"/>
              <a:gd name="connsiteX2-103" fmla="*/ 3409839 w 3410900"/>
              <a:gd name="connsiteY2-104" fmla="*/ 1395841 h 2562627"/>
              <a:gd name="connsiteX3-105" fmla="*/ 2666889 w 3410900"/>
              <a:gd name="connsiteY3-106" fmla="*/ 2557891 h 2562627"/>
              <a:gd name="connsiteX4-107" fmla="*/ 1283859 w 3410900"/>
              <a:gd name="connsiteY4-108" fmla="*/ 1822561 h 2562627"/>
              <a:gd name="connsiteX5-109" fmla="*/ 358029 w 3410900"/>
              <a:gd name="connsiteY5-110" fmla="*/ 2188321 h 2562627"/>
              <a:gd name="connsiteX6-111" fmla="*/ 57039 w 3410900"/>
              <a:gd name="connsiteY6-112" fmla="*/ 1110091 h 2562627"/>
              <a:gd name="connsiteX0-113" fmla="*/ 86841 w 3440702"/>
              <a:gd name="connsiteY0-114" fmla="*/ 1110091 h 2562627"/>
              <a:gd name="connsiteX1-115" fmla="*/ 2548101 w 3440702"/>
              <a:gd name="connsiteY1-116" fmla="*/ 50911 h 2562627"/>
              <a:gd name="connsiteX2-117" fmla="*/ 3439641 w 3440702"/>
              <a:gd name="connsiteY2-118" fmla="*/ 1395841 h 2562627"/>
              <a:gd name="connsiteX3-119" fmla="*/ 2696691 w 3440702"/>
              <a:gd name="connsiteY3-120" fmla="*/ 2557891 h 2562627"/>
              <a:gd name="connsiteX4-121" fmla="*/ 1313661 w 3440702"/>
              <a:gd name="connsiteY4-122" fmla="*/ 1822561 h 2562627"/>
              <a:gd name="connsiteX5-123" fmla="*/ 387831 w 3440702"/>
              <a:gd name="connsiteY5-124" fmla="*/ 2188321 h 2562627"/>
              <a:gd name="connsiteX6-125" fmla="*/ 86841 w 3440702"/>
              <a:gd name="connsiteY6-126" fmla="*/ 1110091 h 2562627"/>
              <a:gd name="connsiteX0-127" fmla="*/ 79129 w 3432990"/>
              <a:gd name="connsiteY0-128" fmla="*/ 1110091 h 2562627"/>
              <a:gd name="connsiteX1-129" fmla="*/ 2540389 w 3432990"/>
              <a:gd name="connsiteY1-130" fmla="*/ 50911 h 2562627"/>
              <a:gd name="connsiteX2-131" fmla="*/ 3431929 w 3432990"/>
              <a:gd name="connsiteY2-132" fmla="*/ 1395841 h 2562627"/>
              <a:gd name="connsiteX3-133" fmla="*/ 2688979 w 3432990"/>
              <a:gd name="connsiteY3-134" fmla="*/ 2557891 h 2562627"/>
              <a:gd name="connsiteX4-135" fmla="*/ 1305949 w 3432990"/>
              <a:gd name="connsiteY4-136" fmla="*/ 1822561 h 2562627"/>
              <a:gd name="connsiteX5-137" fmla="*/ 380119 w 3432990"/>
              <a:gd name="connsiteY5-138" fmla="*/ 2188321 h 2562627"/>
              <a:gd name="connsiteX6-139" fmla="*/ 79129 w 3432990"/>
              <a:gd name="connsiteY6-140" fmla="*/ 1110091 h 2562627"/>
              <a:gd name="connsiteX0-141" fmla="*/ 79129 w 3432990"/>
              <a:gd name="connsiteY0-142" fmla="*/ 1110091 h 2562043"/>
              <a:gd name="connsiteX1-143" fmla="*/ 2540389 w 3432990"/>
              <a:gd name="connsiteY1-144" fmla="*/ 50911 h 2562043"/>
              <a:gd name="connsiteX2-145" fmla="*/ 3431929 w 3432990"/>
              <a:gd name="connsiteY2-146" fmla="*/ 1395841 h 2562043"/>
              <a:gd name="connsiteX3-147" fmla="*/ 2688979 w 3432990"/>
              <a:gd name="connsiteY3-148" fmla="*/ 2557891 h 2562043"/>
              <a:gd name="connsiteX4-149" fmla="*/ 1305949 w 3432990"/>
              <a:gd name="connsiteY4-150" fmla="*/ 1822561 h 2562043"/>
              <a:gd name="connsiteX5-151" fmla="*/ 380119 w 3432990"/>
              <a:gd name="connsiteY5-152" fmla="*/ 2188321 h 2562043"/>
              <a:gd name="connsiteX6-153" fmla="*/ 79129 w 3432990"/>
              <a:gd name="connsiteY6-154" fmla="*/ 1110091 h 2562043"/>
              <a:gd name="connsiteX0-155" fmla="*/ 79129 w 3433048"/>
              <a:gd name="connsiteY0-156" fmla="*/ 1110091 h 2574990"/>
              <a:gd name="connsiteX1-157" fmla="*/ 2540389 w 3433048"/>
              <a:gd name="connsiteY1-158" fmla="*/ 50911 h 2574990"/>
              <a:gd name="connsiteX2-159" fmla="*/ 3431929 w 3433048"/>
              <a:gd name="connsiteY2-160" fmla="*/ 1395841 h 2574990"/>
              <a:gd name="connsiteX3-161" fmla="*/ 2688979 w 3433048"/>
              <a:gd name="connsiteY3-162" fmla="*/ 2557891 h 2574990"/>
              <a:gd name="connsiteX4-163" fmla="*/ 1305949 w 3433048"/>
              <a:gd name="connsiteY4-164" fmla="*/ 1822561 h 2574990"/>
              <a:gd name="connsiteX5-165" fmla="*/ 380119 w 3433048"/>
              <a:gd name="connsiteY5-166" fmla="*/ 2188321 h 2574990"/>
              <a:gd name="connsiteX6-167" fmla="*/ 79129 w 3433048"/>
              <a:gd name="connsiteY6-168" fmla="*/ 1110091 h 2574990"/>
              <a:gd name="connsiteX0-169" fmla="*/ 79129 w 3433628"/>
              <a:gd name="connsiteY0-170" fmla="*/ 1110091 h 2564852"/>
              <a:gd name="connsiteX1-171" fmla="*/ 2540389 w 3433628"/>
              <a:gd name="connsiteY1-172" fmla="*/ 50911 h 2564852"/>
              <a:gd name="connsiteX2-173" fmla="*/ 3431929 w 3433628"/>
              <a:gd name="connsiteY2-174" fmla="*/ 1395841 h 2564852"/>
              <a:gd name="connsiteX3-175" fmla="*/ 2688979 w 3433628"/>
              <a:gd name="connsiteY3-176" fmla="*/ 2557891 h 2564852"/>
              <a:gd name="connsiteX4-177" fmla="*/ 1305949 w 3433628"/>
              <a:gd name="connsiteY4-178" fmla="*/ 1822561 h 2564852"/>
              <a:gd name="connsiteX5-179" fmla="*/ 380119 w 3433628"/>
              <a:gd name="connsiteY5-180" fmla="*/ 2188321 h 2564852"/>
              <a:gd name="connsiteX6-181" fmla="*/ 79129 w 3433628"/>
              <a:gd name="connsiteY6-182" fmla="*/ 1110091 h 2564852"/>
              <a:gd name="connsiteX0-183" fmla="*/ 79129 w 3432791"/>
              <a:gd name="connsiteY0-184" fmla="*/ 1110091 h 2564852"/>
              <a:gd name="connsiteX1-185" fmla="*/ 2540389 w 3432791"/>
              <a:gd name="connsiteY1-186" fmla="*/ 50911 h 2564852"/>
              <a:gd name="connsiteX2-187" fmla="*/ 3431929 w 3432791"/>
              <a:gd name="connsiteY2-188" fmla="*/ 1395841 h 2564852"/>
              <a:gd name="connsiteX3-189" fmla="*/ 2688979 w 3432791"/>
              <a:gd name="connsiteY3-190" fmla="*/ 2557891 h 2564852"/>
              <a:gd name="connsiteX4-191" fmla="*/ 1305949 w 3432791"/>
              <a:gd name="connsiteY4-192" fmla="*/ 1822561 h 2564852"/>
              <a:gd name="connsiteX5-193" fmla="*/ 380119 w 3432791"/>
              <a:gd name="connsiteY5-194" fmla="*/ 2188321 h 2564852"/>
              <a:gd name="connsiteX6-195" fmla="*/ 79129 w 3432791"/>
              <a:gd name="connsiteY6-196" fmla="*/ 1110091 h 2564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3432791" h="2564852">
                <a:moveTo>
                  <a:pt x="79129" y="1110091"/>
                </a:moveTo>
                <a:cubicBezTo>
                  <a:pt x="256294" y="746236"/>
                  <a:pt x="1585349" y="-232934"/>
                  <a:pt x="2540389" y="50911"/>
                </a:cubicBezTo>
                <a:cubicBezTo>
                  <a:pt x="3495429" y="334756"/>
                  <a:pt x="3414784" y="901811"/>
                  <a:pt x="3431929" y="1395841"/>
                </a:cubicBezTo>
                <a:cubicBezTo>
                  <a:pt x="3449074" y="1889871"/>
                  <a:pt x="3210949" y="2463911"/>
                  <a:pt x="2688979" y="2557891"/>
                </a:cubicBezTo>
                <a:cubicBezTo>
                  <a:pt x="2167009" y="2651871"/>
                  <a:pt x="1728859" y="1762236"/>
                  <a:pt x="1305949" y="1822561"/>
                </a:cubicBezTo>
                <a:cubicBezTo>
                  <a:pt x="905899" y="1768586"/>
                  <a:pt x="729369" y="2352786"/>
                  <a:pt x="380119" y="2188321"/>
                </a:cubicBezTo>
                <a:cubicBezTo>
                  <a:pt x="30869" y="2023856"/>
                  <a:pt x="-98036" y="1473946"/>
                  <a:pt x="79129" y="1110091"/>
                </a:cubicBezTo>
                <a:close/>
              </a:path>
            </a:pathLst>
          </a:custGeom>
          <a:solidFill>
            <a:srgbClr val="00B050"/>
          </a:solidFill>
          <a:ln w="8246" cap="flat">
            <a:noFill/>
            <a:prstDash val="solid"/>
            <a:miter/>
          </a:ln>
          <a:effectLst>
            <a:outerShdw blurRad="254000" dist="101600" dir="5400000" algn="ctr" rotWithShape="0">
              <a:srgbClr val="FF97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-1" y="-1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ysClr val="window" lastClr="FFFFFF"/>
              </a:gs>
              <a:gs pos="0">
                <a:sysClr val="window" lastClr="FFFFFF">
                  <a:alpha val="58000"/>
                </a:sysClr>
              </a:gs>
              <a:gs pos="100000">
                <a:sysClr val="window" lastClr="FFFFFF">
                  <a:alpha val="58000"/>
                </a:sysClr>
              </a:gs>
            </a:gsLst>
            <a:lin ang="189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318737"/>
            <a:ext cx="12192000" cy="539263"/>
            <a:chOff x="0" y="3375378"/>
            <a:chExt cx="12192000" cy="3482623"/>
          </a:xfrm>
        </p:grpSpPr>
        <p:grpSp>
          <p:nvGrpSpPr>
            <p:cNvPr id="22" name="组合 21"/>
            <p:cNvGrpSpPr/>
            <p:nvPr/>
          </p:nvGrpSpPr>
          <p:grpSpPr>
            <a:xfrm>
              <a:off x="0" y="3375378"/>
              <a:ext cx="12192000" cy="3482622"/>
              <a:chOff x="0" y="3187610"/>
              <a:chExt cx="12192000" cy="3670390"/>
            </a:xfrm>
          </p:grpSpPr>
          <p:sp>
            <p:nvSpPr>
              <p:cNvPr id="23" name="任意多边形 22"/>
              <p:cNvSpPr/>
              <p:nvPr/>
            </p:nvSpPr>
            <p:spPr>
              <a:xfrm>
                <a:off x="0" y="3187610"/>
                <a:ext cx="6793902" cy="3670390"/>
              </a:xfrm>
              <a:custGeom>
                <a:avLst/>
                <a:gdLst>
                  <a:gd name="connsiteX0" fmla="*/ 0 w 6793902"/>
                  <a:gd name="connsiteY0" fmla="*/ 28522 h 3670390"/>
                  <a:gd name="connsiteX1" fmla="*/ 1924 w 6793902"/>
                  <a:gd name="connsiteY1" fmla="*/ 28909 h 3670390"/>
                  <a:gd name="connsiteX2" fmla="*/ 6789 w 6793902"/>
                  <a:gd name="connsiteY2" fmla="*/ 35968 h 3670390"/>
                  <a:gd name="connsiteX3" fmla="*/ 148971 w 6793902"/>
                  <a:gd name="connsiteY3" fmla="*/ 171513 h 3670390"/>
                  <a:gd name="connsiteX4" fmla="*/ 1848689 w 6793902"/>
                  <a:gd name="connsiteY4" fmla="*/ 1622065 h 3670390"/>
                  <a:gd name="connsiteX5" fmla="*/ 5413949 w 6793902"/>
                  <a:gd name="connsiteY5" fmla="*/ 2475331 h 3670390"/>
                  <a:gd name="connsiteX6" fmla="*/ 6783291 w 6793902"/>
                  <a:gd name="connsiteY6" fmla="*/ 3652957 h 3670390"/>
                  <a:gd name="connsiteX7" fmla="*/ 6793902 w 6793902"/>
                  <a:gd name="connsiteY7" fmla="*/ 3670390 h 3670390"/>
                  <a:gd name="connsiteX8" fmla="*/ 0 w 6793902"/>
                  <a:gd name="connsiteY8" fmla="*/ 3670390 h 3670390"/>
                  <a:gd name="connsiteX9" fmla="*/ 0 w 6793902"/>
                  <a:gd name="connsiteY9" fmla="*/ 0 h 3670390"/>
                  <a:gd name="connsiteX10" fmla="*/ 594 w 6793902"/>
                  <a:gd name="connsiteY10" fmla="*/ 137 h 3670390"/>
                  <a:gd name="connsiteX11" fmla="*/ 3874 w 6793902"/>
                  <a:gd name="connsiteY11" fmla="*/ 29301 h 3670390"/>
                  <a:gd name="connsiteX12" fmla="*/ 1924 w 6793902"/>
                  <a:gd name="connsiteY12" fmla="*/ 28909 h 3670390"/>
                  <a:gd name="connsiteX13" fmla="*/ 0 w 6793902"/>
                  <a:gd name="connsiteY13" fmla="*/ 26118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2" h="3670390">
                    <a:moveTo>
                      <a:pt x="0" y="28522"/>
                    </a:moveTo>
                    <a:lnTo>
                      <a:pt x="1924" y="28909"/>
                    </a:lnTo>
                    <a:lnTo>
                      <a:pt x="6789" y="35968"/>
                    </a:lnTo>
                    <a:cubicBezTo>
                      <a:pt x="29136" y="62484"/>
                      <a:pt x="72104" y="105148"/>
                      <a:pt x="148971" y="171513"/>
                    </a:cubicBezTo>
                    <a:cubicBezTo>
                      <a:pt x="456441" y="436973"/>
                      <a:pt x="971192" y="1238095"/>
                      <a:pt x="1848689" y="1622065"/>
                    </a:cubicBezTo>
                    <a:cubicBezTo>
                      <a:pt x="2726185" y="2006034"/>
                      <a:pt x="4574454" y="2105582"/>
                      <a:pt x="5413949" y="2475331"/>
                    </a:cubicBezTo>
                    <a:cubicBezTo>
                      <a:pt x="6096038" y="2775751"/>
                      <a:pt x="6572868" y="3323394"/>
                      <a:pt x="6783291" y="3652957"/>
                    </a:cubicBezTo>
                    <a:lnTo>
                      <a:pt x="6793902" y="3670390"/>
                    </a:lnTo>
                    <a:lnTo>
                      <a:pt x="0" y="3670390"/>
                    </a:lnTo>
                    <a:close/>
                    <a:moveTo>
                      <a:pt x="0" y="0"/>
                    </a:moveTo>
                    <a:lnTo>
                      <a:pt x="594" y="137"/>
                    </a:lnTo>
                    <a:cubicBezTo>
                      <a:pt x="15048" y="7525"/>
                      <a:pt x="31080" y="25746"/>
                      <a:pt x="3874" y="29301"/>
                    </a:cubicBezTo>
                    <a:lnTo>
                      <a:pt x="1924" y="28909"/>
                    </a:lnTo>
                    <a:lnTo>
                      <a:pt x="0" y="26118"/>
                    </a:ln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 flipH="1">
                <a:off x="5398099" y="3187610"/>
                <a:ext cx="6793901" cy="3670390"/>
              </a:xfrm>
              <a:custGeom>
                <a:avLst/>
                <a:gdLst>
                  <a:gd name="connsiteX0" fmla="*/ 0 w 6793901"/>
                  <a:gd name="connsiteY0" fmla="*/ 28522 h 3670390"/>
                  <a:gd name="connsiteX1" fmla="*/ 0 w 6793901"/>
                  <a:gd name="connsiteY1" fmla="*/ 3670390 h 3670390"/>
                  <a:gd name="connsiteX2" fmla="*/ 6793901 w 6793901"/>
                  <a:gd name="connsiteY2" fmla="*/ 3670390 h 3670390"/>
                  <a:gd name="connsiteX3" fmla="*/ 6783291 w 6793901"/>
                  <a:gd name="connsiteY3" fmla="*/ 3652957 h 3670390"/>
                  <a:gd name="connsiteX4" fmla="*/ 5413948 w 6793901"/>
                  <a:gd name="connsiteY4" fmla="*/ 2475331 h 3670390"/>
                  <a:gd name="connsiteX5" fmla="*/ 1848688 w 6793901"/>
                  <a:gd name="connsiteY5" fmla="*/ 1622065 h 3670390"/>
                  <a:gd name="connsiteX6" fmla="*/ 148970 w 6793901"/>
                  <a:gd name="connsiteY6" fmla="*/ 171513 h 3670390"/>
                  <a:gd name="connsiteX7" fmla="*/ 6787 w 6793901"/>
                  <a:gd name="connsiteY7" fmla="*/ 35968 h 3670390"/>
                  <a:gd name="connsiteX8" fmla="*/ 1923 w 6793901"/>
                  <a:gd name="connsiteY8" fmla="*/ 28909 h 3670390"/>
                  <a:gd name="connsiteX9" fmla="*/ 0 w 6793901"/>
                  <a:gd name="connsiteY9" fmla="*/ 0 h 3670390"/>
                  <a:gd name="connsiteX10" fmla="*/ 0 w 6793901"/>
                  <a:gd name="connsiteY10" fmla="*/ 26119 h 3670390"/>
                  <a:gd name="connsiteX11" fmla="*/ 1923 w 6793901"/>
                  <a:gd name="connsiteY11" fmla="*/ 28909 h 3670390"/>
                  <a:gd name="connsiteX12" fmla="*/ 3873 w 6793901"/>
                  <a:gd name="connsiteY12" fmla="*/ 29301 h 3670390"/>
                  <a:gd name="connsiteX13" fmla="*/ 593 w 6793901"/>
                  <a:gd name="connsiteY13" fmla="*/ 137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1" h="3670390">
                    <a:moveTo>
                      <a:pt x="0" y="28522"/>
                    </a:moveTo>
                    <a:lnTo>
                      <a:pt x="0" y="3670390"/>
                    </a:lnTo>
                    <a:lnTo>
                      <a:pt x="6793901" y="3670390"/>
                    </a:lnTo>
                    <a:lnTo>
                      <a:pt x="6783291" y="3652957"/>
                    </a:lnTo>
                    <a:cubicBezTo>
                      <a:pt x="6572868" y="3323394"/>
                      <a:pt x="6096037" y="2775751"/>
                      <a:pt x="5413948" y="2475331"/>
                    </a:cubicBezTo>
                    <a:cubicBezTo>
                      <a:pt x="4574454" y="2105582"/>
                      <a:pt x="2726184" y="2006034"/>
                      <a:pt x="1848688" y="1622065"/>
                    </a:cubicBezTo>
                    <a:cubicBezTo>
                      <a:pt x="971191" y="1238095"/>
                      <a:pt x="456440" y="436973"/>
                      <a:pt x="148970" y="171513"/>
                    </a:cubicBezTo>
                    <a:cubicBezTo>
                      <a:pt x="72103" y="105148"/>
                      <a:pt x="29135" y="62484"/>
                      <a:pt x="6787" y="35968"/>
                    </a:cubicBezTo>
                    <a:lnTo>
                      <a:pt x="1923" y="28909"/>
                    </a:lnTo>
                    <a:close/>
                    <a:moveTo>
                      <a:pt x="0" y="0"/>
                    </a:moveTo>
                    <a:lnTo>
                      <a:pt x="0" y="26119"/>
                    </a:lnTo>
                    <a:lnTo>
                      <a:pt x="1923" y="28909"/>
                    </a:lnTo>
                    <a:lnTo>
                      <a:pt x="3873" y="29301"/>
                    </a:lnTo>
                    <a:cubicBezTo>
                      <a:pt x="31079" y="25746"/>
                      <a:pt x="15046" y="7525"/>
                      <a:pt x="593" y="137"/>
                    </a:cubicBez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" y="3978866"/>
              <a:ext cx="12191999" cy="2879135"/>
              <a:chOff x="1" y="3978866"/>
              <a:chExt cx="12191999" cy="2879135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1" y="3978866"/>
                <a:ext cx="6713587" cy="2879135"/>
              </a:xfrm>
              <a:custGeom>
                <a:avLst/>
                <a:gdLst>
                  <a:gd name="connsiteX0" fmla="*/ 0 w 6713587"/>
                  <a:gd name="connsiteY0" fmla="*/ 0 h 2879135"/>
                  <a:gd name="connsiteX1" fmla="*/ 60127 w 6713587"/>
                  <a:gd name="connsiteY1" fmla="*/ 52556 h 2879135"/>
                  <a:gd name="connsiteX2" fmla="*/ 1601138 w 6713587"/>
                  <a:gd name="connsiteY2" fmla="*/ 1088216 h 2879135"/>
                  <a:gd name="connsiteX3" fmla="*/ 5232421 w 6713587"/>
                  <a:gd name="connsiteY3" fmla="*/ 1788951 h 2879135"/>
                  <a:gd name="connsiteX4" fmla="*/ 6706545 w 6713587"/>
                  <a:gd name="connsiteY4" fmla="*/ 2866870 h 2879135"/>
                  <a:gd name="connsiteX5" fmla="*/ 6713587 w 6713587"/>
                  <a:gd name="connsiteY5" fmla="*/ 2879135 h 2879135"/>
                  <a:gd name="connsiteX6" fmla="*/ 0 w 6713587"/>
                  <a:gd name="connsiteY6" fmla="*/ 2879135 h 287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7" h="2879135">
                    <a:moveTo>
                      <a:pt x="0" y="0"/>
                    </a:moveTo>
                    <a:lnTo>
                      <a:pt x="60127" y="52556"/>
                    </a:lnTo>
                    <a:cubicBezTo>
                      <a:pt x="383452" y="340349"/>
                      <a:pt x="867987" y="829546"/>
                      <a:pt x="1601138" y="1088216"/>
                    </a:cubicBezTo>
                    <a:cubicBezTo>
                      <a:pt x="2494884" y="1403547"/>
                      <a:pt x="4377382" y="1485299"/>
                      <a:pt x="5232421" y="1788951"/>
                    </a:cubicBezTo>
                    <a:cubicBezTo>
                      <a:pt x="6034022" y="2073625"/>
                      <a:pt x="6557288" y="2628602"/>
                      <a:pt x="6706545" y="2866870"/>
                    </a:cubicBezTo>
                    <a:lnTo>
                      <a:pt x="6713587" y="2879135"/>
                    </a:lnTo>
                    <a:lnTo>
                      <a:pt x="0" y="2879135"/>
                    </a:ln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任意多边形 26"/>
              <p:cNvSpPr/>
              <p:nvPr/>
            </p:nvSpPr>
            <p:spPr>
              <a:xfrm flipH="1">
                <a:off x="5478414" y="3978867"/>
                <a:ext cx="6713586" cy="2879133"/>
              </a:xfrm>
              <a:custGeom>
                <a:avLst/>
                <a:gdLst>
                  <a:gd name="connsiteX0" fmla="*/ 0 w 6713586"/>
                  <a:gd name="connsiteY0" fmla="*/ 0 h 2879133"/>
                  <a:gd name="connsiteX1" fmla="*/ 0 w 6713586"/>
                  <a:gd name="connsiteY1" fmla="*/ 2879133 h 2879133"/>
                  <a:gd name="connsiteX2" fmla="*/ 6713586 w 6713586"/>
                  <a:gd name="connsiteY2" fmla="*/ 2879133 h 2879133"/>
                  <a:gd name="connsiteX3" fmla="*/ 6706544 w 6713586"/>
                  <a:gd name="connsiteY3" fmla="*/ 2866868 h 2879133"/>
                  <a:gd name="connsiteX4" fmla="*/ 5232420 w 6713586"/>
                  <a:gd name="connsiteY4" fmla="*/ 1788949 h 2879133"/>
                  <a:gd name="connsiteX5" fmla="*/ 1601136 w 6713586"/>
                  <a:gd name="connsiteY5" fmla="*/ 1088214 h 2879133"/>
                  <a:gd name="connsiteX6" fmla="*/ 60125 w 6713586"/>
                  <a:gd name="connsiteY6" fmla="*/ 52554 h 287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6" h="2879133">
                    <a:moveTo>
                      <a:pt x="0" y="0"/>
                    </a:moveTo>
                    <a:lnTo>
                      <a:pt x="0" y="2879133"/>
                    </a:lnTo>
                    <a:lnTo>
                      <a:pt x="6713586" y="2879133"/>
                    </a:lnTo>
                    <a:lnTo>
                      <a:pt x="6706544" y="2866868"/>
                    </a:lnTo>
                    <a:cubicBezTo>
                      <a:pt x="6557287" y="2628600"/>
                      <a:pt x="6034020" y="2073623"/>
                      <a:pt x="5232420" y="1788949"/>
                    </a:cubicBezTo>
                    <a:cubicBezTo>
                      <a:pt x="4377380" y="1485297"/>
                      <a:pt x="2494882" y="1403545"/>
                      <a:pt x="1601136" y="1088214"/>
                    </a:cubicBezTo>
                    <a:cubicBezTo>
                      <a:pt x="867985" y="829544"/>
                      <a:pt x="383450" y="340347"/>
                      <a:pt x="60125" y="525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</p:grpSp>
      <p:sp>
        <p:nvSpPr>
          <p:cNvPr id="28" name="文本框 27"/>
          <p:cNvSpPr txBox="1"/>
          <p:nvPr/>
        </p:nvSpPr>
        <p:spPr>
          <a:xfrm>
            <a:off x="591315" y="2793669"/>
            <a:ext cx="139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2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58595" y="4150995"/>
            <a:ext cx="2636520" cy="410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buClrTx/>
              <a:buSzTx/>
              <a:buFontTx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销售产品，固定收入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 rot="10800000" flipV="1">
            <a:off x="4959985" y="4128135"/>
            <a:ext cx="2504440" cy="409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技术项目，服务收入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29554" y="4127818"/>
            <a:ext cx="272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数据库项目，研究收入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流程图: 可选过程 7"/>
          <p:cNvSpPr/>
          <p:nvPr/>
        </p:nvSpPr>
        <p:spPr>
          <a:xfrm>
            <a:off x="635533" y="3474713"/>
            <a:ext cx="10625737" cy="285031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1560830" y="4655820"/>
            <a:ext cx="2188210" cy="17443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通过电商，实体，网络直播等销售渠道销售，是主要收入来源</a:t>
            </a:r>
            <a:endParaRPr lang="zh-CN" altLang="en-US" dirty="0"/>
          </a:p>
        </p:txBody>
      </p:sp>
      <p:sp>
        <p:nvSpPr>
          <p:cNvPr id="16" name="矩形: 圆角 15"/>
          <p:cNvSpPr/>
          <p:nvPr/>
        </p:nvSpPr>
        <p:spPr>
          <a:xfrm>
            <a:off x="4944110" y="4666615"/>
            <a:ext cx="2138680" cy="1809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对产品服务升级，售后等进行合理化的收费</a:t>
            </a:r>
            <a:endParaRPr lang="zh-CN" altLang="en-US" dirty="0"/>
          </a:p>
        </p:txBody>
      </p:sp>
      <p:sp>
        <p:nvSpPr>
          <p:cNvPr id="17" name="矩形: 圆角 16"/>
          <p:cNvSpPr/>
          <p:nvPr/>
        </p:nvSpPr>
        <p:spPr>
          <a:xfrm>
            <a:off x="8610502" y="4667459"/>
            <a:ext cx="2159566" cy="18077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/>
              <a:t>通过产品所检测到的数据，提供给个人机构，政府等，获得资金收入，用于产品的研发与技术革新</a:t>
            </a:r>
            <a:endParaRPr lang="zh-CN" altLang="en-US" sz="1600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260" y="1067435"/>
            <a:ext cx="2608580" cy="2310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0" y="1067435"/>
            <a:ext cx="2160270" cy="2311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05" y="1068385"/>
            <a:ext cx="2159787" cy="2310620"/>
          </a:xfrm>
          <a:prstGeom prst="rect">
            <a:avLst/>
          </a:prstGeom>
        </p:spPr>
      </p:pic>
      <p:pic>
        <p:nvPicPr>
          <p:cNvPr id="11" name="图片 -2147481912" descr="16ac4b97435599490e13c0069bb1a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319520" y="200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1" name="组合 40"/>
          <p:cNvGrpSpPr/>
          <p:nvPr/>
        </p:nvGrpSpPr>
        <p:grpSpPr>
          <a:xfrm>
            <a:off x="421768" y="401752"/>
            <a:ext cx="2234584" cy="569844"/>
            <a:chOff x="397565" y="344556"/>
            <a:chExt cx="2234584" cy="569844"/>
          </a:xfrm>
        </p:grpSpPr>
        <p:sp>
          <p:nvSpPr>
            <p:cNvPr id="42" name="单圆角矩形 41"/>
            <p:cNvSpPr/>
            <p:nvPr/>
          </p:nvSpPr>
          <p:spPr>
            <a:xfrm flipV="1">
              <a:off x="503583" y="344556"/>
              <a:ext cx="2128566" cy="569843"/>
            </a:xfrm>
            <a:prstGeom prst="round1Rect">
              <a:avLst/>
            </a:prstGeom>
            <a:solidFill>
              <a:srgbClr val="FBBD0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77800" dir="2100000" sx="94000" sy="94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p3d prstMaterial="plastic"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3" name="单圆角矩形 42"/>
            <p:cNvSpPr/>
            <p:nvPr/>
          </p:nvSpPr>
          <p:spPr>
            <a:xfrm flipV="1">
              <a:off x="397565" y="344557"/>
              <a:ext cx="2173356" cy="569843"/>
            </a:xfrm>
            <a:prstGeom prst="round1Rect">
              <a:avLst/>
            </a:prstGeom>
            <a:gradFill flip="none" rotWithShape="1">
              <a:gsLst>
                <a:gs pos="100000">
                  <a:srgbClr val="0D46A6"/>
                </a:gs>
                <a:gs pos="0">
                  <a:srgbClr val="115BD7"/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  <a:sp3d prstMaterial="plastic"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97565" y="398644"/>
              <a:ext cx="217335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smtClean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盈利模式</a:t>
              </a:r>
              <a:endParaRPr lang="zh-CN" altLang="en-US" sz="240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-1" y="-1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ysClr val="window" lastClr="FFFFFF"/>
              </a:gs>
              <a:gs pos="0">
                <a:sysClr val="window" lastClr="FFFFFF">
                  <a:alpha val="58000"/>
                </a:sysClr>
              </a:gs>
              <a:gs pos="100000">
                <a:sysClr val="window" lastClr="FFFFFF">
                  <a:alpha val="58000"/>
                </a:sysClr>
              </a:gs>
            </a:gsLst>
            <a:lin ang="189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318737"/>
            <a:ext cx="12192000" cy="539263"/>
            <a:chOff x="0" y="3375378"/>
            <a:chExt cx="12192000" cy="3482623"/>
          </a:xfrm>
        </p:grpSpPr>
        <p:grpSp>
          <p:nvGrpSpPr>
            <p:cNvPr id="22" name="组合 21"/>
            <p:cNvGrpSpPr/>
            <p:nvPr/>
          </p:nvGrpSpPr>
          <p:grpSpPr>
            <a:xfrm>
              <a:off x="0" y="3375378"/>
              <a:ext cx="12192000" cy="3482622"/>
              <a:chOff x="0" y="3187610"/>
              <a:chExt cx="12192000" cy="3670390"/>
            </a:xfrm>
          </p:grpSpPr>
          <p:sp>
            <p:nvSpPr>
              <p:cNvPr id="23" name="任意多边形 22"/>
              <p:cNvSpPr/>
              <p:nvPr/>
            </p:nvSpPr>
            <p:spPr>
              <a:xfrm>
                <a:off x="0" y="3187610"/>
                <a:ext cx="6793902" cy="3670390"/>
              </a:xfrm>
              <a:custGeom>
                <a:avLst/>
                <a:gdLst>
                  <a:gd name="connsiteX0" fmla="*/ 0 w 6793902"/>
                  <a:gd name="connsiteY0" fmla="*/ 28522 h 3670390"/>
                  <a:gd name="connsiteX1" fmla="*/ 1924 w 6793902"/>
                  <a:gd name="connsiteY1" fmla="*/ 28909 h 3670390"/>
                  <a:gd name="connsiteX2" fmla="*/ 6789 w 6793902"/>
                  <a:gd name="connsiteY2" fmla="*/ 35968 h 3670390"/>
                  <a:gd name="connsiteX3" fmla="*/ 148971 w 6793902"/>
                  <a:gd name="connsiteY3" fmla="*/ 171513 h 3670390"/>
                  <a:gd name="connsiteX4" fmla="*/ 1848689 w 6793902"/>
                  <a:gd name="connsiteY4" fmla="*/ 1622065 h 3670390"/>
                  <a:gd name="connsiteX5" fmla="*/ 5413949 w 6793902"/>
                  <a:gd name="connsiteY5" fmla="*/ 2475331 h 3670390"/>
                  <a:gd name="connsiteX6" fmla="*/ 6783291 w 6793902"/>
                  <a:gd name="connsiteY6" fmla="*/ 3652957 h 3670390"/>
                  <a:gd name="connsiteX7" fmla="*/ 6793902 w 6793902"/>
                  <a:gd name="connsiteY7" fmla="*/ 3670390 h 3670390"/>
                  <a:gd name="connsiteX8" fmla="*/ 0 w 6793902"/>
                  <a:gd name="connsiteY8" fmla="*/ 3670390 h 3670390"/>
                  <a:gd name="connsiteX9" fmla="*/ 0 w 6793902"/>
                  <a:gd name="connsiteY9" fmla="*/ 0 h 3670390"/>
                  <a:gd name="connsiteX10" fmla="*/ 594 w 6793902"/>
                  <a:gd name="connsiteY10" fmla="*/ 137 h 3670390"/>
                  <a:gd name="connsiteX11" fmla="*/ 3874 w 6793902"/>
                  <a:gd name="connsiteY11" fmla="*/ 29301 h 3670390"/>
                  <a:gd name="connsiteX12" fmla="*/ 1924 w 6793902"/>
                  <a:gd name="connsiteY12" fmla="*/ 28909 h 3670390"/>
                  <a:gd name="connsiteX13" fmla="*/ 0 w 6793902"/>
                  <a:gd name="connsiteY13" fmla="*/ 26118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2" h="3670390">
                    <a:moveTo>
                      <a:pt x="0" y="28522"/>
                    </a:moveTo>
                    <a:lnTo>
                      <a:pt x="1924" y="28909"/>
                    </a:lnTo>
                    <a:lnTo>
                      <a:pt x="6789" y="35968"/>
                    </a:lnTo>
                    <a:cubicBezTo>
                      <a:pt x="29136" y="62484"/>
                      <a:pt x="72104" y="105148"/>
                      <a:pt x="148971" y="171513"/>
                    </a:cubicBezTo>
                    <a:cubicBezTo>
                      <a:pt x="456441" y="436973"/>
                      <a:pt x="971192" y="1238095"/>
                      <a:pt x="1848689" y="1622065"/>
                    </a:cubicBezTo>
                    <a:cubicBezTo>
                      <a:pt x="2726185" y="2006034"/>
                      <a:pt x="4574454" y="2105582"/>
                      <a:pt x="5413949" y="2475331"/>
                    </a:cubicBezTo>
                    <a:cubicBezTo>
                      <a:pt x="6096038" y="2775751"/>
                      <a:pt x="6572868" y="3323394"/>
                      <a:pt x="6783291" y="3652957"/>
                    </a:cubicBezTo>
                    <a:lnTo>
                      <a:pt x="6793902" y="3670390"/>
                    </a:lnTo>
                    <a:lnTo>
                      <a:pt x="0" y="3670390"/>
                    </a:lnTo>
                    <a:close/>
                    <a:moveTo>
                      <a:pt x="0" y="0"/>
                    </a:moveTo>
                    <a:lnTo>
                      <a:pt x="594" y="137"/>
                    </a:lnTo>
                    <a:cubicBezTo>
                      <a:pt x="15048" y="7525"/>
                      <a:pt x="31080" y="25746"/>
                      <a:pt x="3874" y="29301"/>
                    </a:cubicBezTo>
                    <a:lnTo>
                      <a:pt x="1924" y="28909"/>
                    </a:lnTo>
                    <a:lnTo>
                      <a:pt x="0" y="26118"/>
                    </a:ln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 flipH="1">
                <a:off x="5398099" y="3187610"/>
                <a:ext cx="6793901" cy="3670390"/>
              </a:xfrm>
              <a:custGeom>
                <a:avLst/>
                <a:gdLst>
                  <a:gd name="connsiteX0" fmla="*/ 0 w 6793901"/>
                  <a:gd name="connsiteY0" fmla="*/ 28522 h 3670390"/>
                  <a:gd name="connsiteX1" fmla="*/ 0 w 6793901"/>
                  <a:gd name="connsiteY1" fmla="*/ 3670390 h 3670390"/>
                  <a:gd name="connsiteX2" fmla="*/ 6793901 w 6793901"/>
                  <a:gd name="connsiteY2" fmla="*/ 3670390 h 3670390"/>
                  <a:gd name="connsiteX3" fmla="*/ 6783291 w 6793901"/>
                  <a:gd name="connsiteY3" fmla="*/ 3652957 h 3670390"/>
                  <a:gd name="connsiteX4" fmla="*/ 5413948 w 6793901"/>
                  <a:gd name="connsiteY4" fmla="*/ 2475331 h 3670390"/>
                  <a:gd name="connsiteX5" fmla="*/ 1848688 w 6793901"/>
                  <a:gd name="connsiteY5" fmla="*/ 1622065 h 3670390"/>
                  <a:gd name="connsiteX6" fmla="*/ 148970 w 6793901"/>
                  <a:gd name="connsiteY6" fmla="*/ 171513 h 3670390"/>
                  <a:gd name="connsiteX7" fmla="*/ 6787 w 6793901"/>
                  <a:gd name="connsiteY7" fmla="*/ 35968 h 3670390"/>
                  <a:gd name="connsiteX8" fmla="*/ 1923 w 6793901"/>
                  <a:gd name="connsiteY8" fmla="*/ 28909 h 3670390"/>
                  <a:gd name="connsiteX9" fmla="*/ 0 w 6793901"/>
                  <a:gd name="connsiteY9" fmla="*/ 0 h 3670390"/>
                  <a:gd name="connsiteX10" fmla="*/ 0 w 6793901"/>
                  <a:gd name="connsiteY10" fmla="*/ 26119 h 3670390"/>
                  <a:gd name="connsiteX11" fmla="*/ 1923 w 6793901"/>
                  <a:gd name="connsiteY11" fmla="*/ 28909 h 3670390"/>
                  <a:gd name="connsiteX12" fmla="*/ 3873 w 6793901"/>
                  <a:gd name="connsiteY12" fmla="*/ 29301 h 3670390"/>
                  <a:gd name="connsiteX13" fmla="*/ 593 w 6793901"/>
                  <a:gd name="connsiteY13" fmla="*/ 137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1" h="3670390">
                    <a:moveTo>
                      <a:pt x="0" y="28522"/>
                    </a:moveTo>
                    <a:lnTo>
                      <a:pt x="0" y="3670390"/>
                    </a:lnTo>
                    <a:lnTo>
                      <a:pt x="6793901" y="3670390"/>
                    </a:lnTo>
                    <a:lnTo>
                      <a:pt x="6783291" y="3652957"/>
                    </a:lnTo>
                    <a:cubicBezTo>
                      <a:pt x="6572868" y="3323394"/>
                      <a:pt x="6096037" y="2775751"/>
                      <a:pt x="5413948" y="2475331"/>
                    </a:cubicBezTo>
                    <a:cubicBezTo>
                      <a:pt x="4574454" y="2105582"/>
                      <a:pt x="2726184" y="2006034"/>
                      <a:pt x="1848688" y="1622065"/>
                    </a:cubicBezTo>
                    <a:cubicBezTo>
                      <a:pt x="971191" y="1238095"/>
                      <a:pt x="456440" y="436973"/>
                      <a:pt x="148970" y="171513"/>
                    </a:cubicBezTo>
                    <a:cubicBezTo>
                      <a:pt x="72103" y="105148"/>
                      <a:pt x="29135" y="62484"/>
                      <a:pt x="6787" y="35968"/>
                    </a:cubicBezTo>
                    <a:lnTo>
                      <a:pt x="1923" y="28909"/>
                    </a:lnTo>
                    <a:close/>
                    <a:moveTo>
                      <a:pt x="0" y="0"/>
                    </a:moveTo>
                    <a:lnTo>
                      <a:pt x="0" y="26119"/>
                    </a:lnTo>
                    <a:lnTo>
                      <a:pt x="1923" y="28909"/>
                    </a:lnTo>
                    <a:lnTo>
                      <a:pt x="3873" y="29301"/>
                    </a:lnTo>
                    <a:cubicBezTo>
                      <a:pt x="31079" y="25746"/>
                      <a:pt x="15046" y="7525"/>
                      <a:pt x="593" y="137"/>
                    </a:cubicBez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" y="3978866"/>
              <a:ext cx="12191999" cy="2879135"/>
              <a:chOff x="1" y="3978866"/>
              <a:chExt cx="12191999" cy="2879135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1" y="3978866"/>
                <a:ext cx="6713587" cy="2879135"/>
              </a:xfrm>
              <a:custGeom>
                <a:avLst/>
                <a:gdLst>
                  <a:gd name="connsiteX0" fmla="*/ 0 w 6713587"/>
                  <a:gd name="connsiteY0" fmla="*/ 0 h 2879135"/>
                  <a:gd name="connsiteX1" fmla="*/ 60127 w 6713587"/>
                  <a:gd name="connsiteY1" fmla="*/ 52556 h 2879135"/>
                  <a:gd name="connsiteX2" fmla="*/ 1601138 w 6713587"/>
                  <a:gd name="connsiteY2" fmla="*/ 1088216 h 2879135"/>
                  <a:gd name="connsiteX3" fmla="*/ 5232421 w 6713587"/>
                  <a:gd name="connsiteY3" fmla="*/ 1788951 h 2879135"/>
                  <a:gd name="connsiteX4" fmla="*/ 6706545 w 6713587"/>
                  <a:gd name="connsiteY4" fmla="*/ 2866870 h 2879135"/>
                  <a:gd name="connsiteX5" fmla="*/ 6713587 w 6713587"/>
                  <a:gd name="connsiteY5" fmla="*/ 2879135 h 2879135"/>
                  <a:gd name="connsiteX6" fmla="*/ 0 w 6713587"/>
                  <a:gd name="connsiteY6" fmla="*/ 2879135 h 287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7" h="2879135">
                    <a:moveTo>
                      <a:pt x="0" y="0"/>
                    </a:moveTo>
                    <a:lnTo>
                      <a:pt x="60127" y="52556"/>
                    </a:lnTo>
                    <a:cubicBezTo>
                      <a:pt x="383452" y="340349"/>
                      <a:pt x="867987" y="829546"/>
                      <a:pt x="1601138" y="1088216"/>
                    </a:cubicBezTo>
                    <a:cubicBezTo>
                      <a:pt x="2494884" y="1403547"/>
                      <a:pt x="4377382" y="1485299"/>
                      <a:pt x="5232421" y="1788951"/>
                    </a:cubicBezTo>
                    <a:cubicBezTo>
                      <a:pt x="6034022" y="2073625"/>
                      <a:pt x="6557288" y="2628602"/>
                      <a:pt x="6706545" y="2866870"/>
                    </a:cubicBezTo>
                    <a:lnTo>
                      <a:pt x="6713587" y="2879135"/>
                    </a:lnTo>
                    <a:lnTo>
                      <a:pt x="0" y="2879135"/>
                    </a:ln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任意多边形 26"/>
              <p:cNvSpPr/>
              <p:nvPr/>
            </p:nvSpPr>
            <p:spPr>
              <a:xfrm flipH="1">
                <a:off x="5478414" y="3978867"/>
                <a:ext cx="6713586" cy="2879133"/>
              </a:xfrm>
              <a:custGeom>
                <a:avLst/>
                <a:gdLst>
                  <a:gd name="connsiteX0" fmla="*/ 0 w 6713586"/>
                  <a:gd name="connsiteY0" fmla="*/ 0 h 2879133"/>
                  <a:gd name="connsiteX1" fmla="*/ 0 w 6713586"/>
                  <a:gd name="connsiteY1" fmla="*/ 2879133 h 2879133"/>
                  <a:gd name="connsiteX2" fmla="*/ 6713586 w 6713586"/>
                  <a:gd name="connsiteY2" fmla="*/ 2879133 h 2879133"/>
                  <a:gd name="connsiteX3" fmla="*/ 6706544 w 6713586"/>
                  <a:gd name="connsiteY3" fmla="*/ 2866868 h 2879133"/>
                  <a:gd name="connsiteX4" fmla="*/ 5232420 w 6713586"/>
                  <a:gd name="connsiteY4" fmla="*/ 1788949 h 2879133"/>
                  <a:gd name="connsiteX5" fmla="*/ 1601136 w 6713586"/>
                  <a:gd name="connsiteY5" fmla="*/ 1088214 h 2879133"/>
                  <a:gd name="connsiteX6" fmla="*/ 60125 w 6713586"/>
                  <a:gd name="connsiteY6" fmla="*/ 52554 h 287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6" h="2879133">
                    <a:moveTo>
                      <a:pt x="0" y="0"/>
                    </a:moveTo>
                    <a:lnTo>
                      <a:pt x="0" y="2879133"/>
                    </a:lnTo>
                    <a:lnTo>
                      <a:pt x="6713586" y="2879133"/>
                    </a:lnTo>
                    <a:lnTo>
                      <a:pt x="6706544" y="2866868"/>
                    </a:lnTo>
                    <a:cubicBezTo>
                      <a:pt x="6557287" y="2628600"/>
                      <a:pt x="6034020" y="2073623"/>
                      <a:pt x="5232420" y="1788949"/>
                    </a:cubicBezTo>
                    <a:cubicBezTo>
                      <a:pt x="4377380" y="1485297"/>
                      <a:pt x="2494882" y="1403545"/>
                      <a:pt x="1601136" y="1088214"/>
                    </a:cubicBezTo>
                    <a:cubicBezTo>
                      <a:pt x="867985" y="829544"/>
                      <a:pt x="383450" y="340347"/>
                      <a:pt x="60125" y="525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</p:grp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81965" y="2664460"/>
          <a:ext cx="11578590" cy="5157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51380"/>
                <a:gridCol w="1885315"/>
                <a:gridCol w="1885315"/>
                <a:gridCol w="1885315"/>
                <a:gridCol w="1885315"/>
                <a:gridCol w="1885950"/>
              </a:tblGrid>
              <a:tr h="399415">
                <a:tc>
                  <a:txBody>
                    <a:bodyPr/>
                    <a:p>
                      <a:pPr algn="l" fontAlgn="ctr"/>
                      <a:r>
                        <a:rPr lang="zh-CN" altLang="en-US" sz="1800" b="1" u="none" strike="noStrike" dirty="0">
                          <a:effectLst/>
                        </a:rPr>
                        <a:t>项目</a:t>
                      </a:r>
                      <a:r>
                        <a:rPr lang="zh-CN" altLang="en-US" sz="1800" b="1" dirty="0">
                          <a:effectLst/>
                          <a:sym typeface="+mn-ea"/>
                        </a:rPr>
                        <a:t>（元</a:t>
                      </a:r>
                      <a:r>
                        <a:rPr lang="en-US" altLang="zh-CN" sz="1800" b="1" dirty="0">
                          <a:effectLst/>
                          <a:sym typeface="+mn-ea"/>
                        </a:rPr>
                        <a:t>/</a:t>
                      </a:r>
                      <a:r>
                        <a:rPr lang="zh-CN" altLang="en-US" sz="1800" b="1" dirty="0">
                          <a:effectLst/>
                          <a:sym typeface="+mn-ea"/>
                        </a:rPr>
                        <a:t>年）</a:t>
                      </a:r>
                      <a:endParaRPr lang="zh-CN" altLang="en-US" sz="1800" b="1" u="none" strike="noStrike" dirty="0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2026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2027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202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9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sym typeface="+mn-ea"/>
                        </a:rPr>
                        <a:t>20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sym typeface="+mn-ea"/>
                        </a:rPr>
                        <a:t>30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20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</a:tr>
              <a:tr h="400050">
                <a:tc>
                  <a:txBody>
                    <a:bodyPr/>
                    <a:p>
                      <a:pPr algn="l" fontAlgn="ctr"/>
                      <a:r>
                        <a:rPr lang="zh-CN" altLang="en-US" sz="1800" b="1" u="none" strike="noStrike" dirty="0">
                          <a:effectLst/>
                        </a:rPr>
                        <a:t>销售量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j-lt"/>
                        </a:rPr>
                        <a:t>620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j-lt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j-lt"/>
                        </a:rPr>
                        <a:t>660</a:t>
                      </a:r>
                      <a:endParaRPr lang="en-US" altLang="zh-CN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  <a:ea typeface="+mj-lt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j-lt"/>
                        </a:rPr>
                        <a:t>680</a:t>
                      </a:r>
                      <a:endParaRPr lang="en-US" altLang="zh-CN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  <a:ea typeface="+mj-lt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j-lt"/>
                        </a:rPr>
                        <a:t>720</a:t>
                      </a:r>
                      <a:endParaRPr lang="en-US" altLang="zh-CN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  <a:ea typeface="+mj-lt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j-lt"/>
                        </a:rPr>
                        <a:t>760</a:t>
                      </a:r>
                      <a:endParaRPr lang="en-US" altLang="zh-CN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  <a:ea typeface="+mj-lt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0685">
                <a:tc>
                  <a:txBody>
                    <a:bodyPr/>
                    <a:p>
                      <a:pPr algn="l" fontAlgn="ctr"/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单价（元</a:t>
                      </a:r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/</a:t>
                      </a: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件）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j-lt"/>
                        </a:rPr>
                        <a:t>128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j-lt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j-lt"/>
                        </a:rPr>
                        <a:t>128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j-lt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j-lt"/>
                        </a:rPr>
                        <a:t>128</a:t>
                      </a:r>
                      <a:endParaRPr lang="en-US" altLang="zh-CN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  <a:ea typeface="+mj-lt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j-lt"/>
                        </a:rPr>
                        <a:t>128</a:t>
                      </a:r>
                      <a:endParaRPr lang="en-US" altLang="zh-CN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  <a:ea typeface="+mj-lt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j-lt"/>
                        </a:rPr>
                        <a:t>128</a:t>
                      </a:r>
                      <a:endParaRPr lang="en-US" altLang="zh-CN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  <a:ea typeface="+mj-lt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p>
                      <a:pPr algn="l" fontAlgn="ctr"/>
                      <a:r>
                        <a:rPr lang="zh-CN" altLang="en-US" sz="1800" b="1" dirty="0">
                          <a:effectLst/>
                          <a:sym typeface="+mn-ea"/>
                        </a:rPr>
                        <a:t>制作成本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j-lt"/>
                        </a:rPr>
                        <a:t>80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j-lt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j-lt"/>
                        </a:rPr>
                        <a:t>80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j-lt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j-lt"/>
                        </a:rPr>
                        <a:t>80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j-lt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j-lt"/>
                        </a:rPr>
                        <a:t>80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j-lt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j-lt"/>
                        </a:rPr>
                        <a:t>80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j-lt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0060">
                <a:tc>
                  <a:txBody>
                    <a:bodyPr/>
                    <a:p>
                      <a:pPr algn="l" fontAlgn="ctr"/>
                      <a:r>
                        <a:rPr lang="zh-CN" altLang="en-US" sz="1800" b="1" u="none" strike="noStrike" dirty="0">
                          <a:effectLst/>
                        </a:rPr>
                        <a:t>净利润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j-lt"/>
                        </a:rPr>
                        <a:t>29760</a:t>
                      </a:r>
                      <a:endParaRPr lang="en-US" altLang="zh-CN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  <a:ea typeface="+mj-lt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j-lt"/>
                        </a:rPr>
                        <a:t>31680</a:t>
                      </a:r>
                      <a:endParaRPr lang="en-US" altLang="zh-CN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  <a:ea typeface="+mj-lt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j-lt"/>
                        </a:rPr>
                        <a:t>32640</a:t>
                      </a:r>
                      <a:endParaRPr lang="en-US" altLang="zh-CN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  <a:ea typeface="+mj-lt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j-lt"/>
                        </a:rPr>
                        <a:t>34560</a:t>
                      </a:r>
                      <a:endParaRPr lang="en-US" altLang="zh-CN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  <a:ea typeface="+mj-lt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j-lt"/>
                        </a:rPr>
                        <a:t>36480</a:t>
                      </a:r>
                      <a:endParaRPr lang="en-US" altLang="zh-CN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  <a:ea typeface="+mj-lt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5" name="图片 -2147481912" descr="16ac4b97435599490e13c0069bb1a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007735" y="248285"/>
            <a:ext cx="786130" cy="4572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1" name="组合 40"/>
          <p:cNvGrpSpPr/>
          <p:nvPr/>
        </p:nvGrpSpPr>
        <p:grpSpPr>
          <a:xfrm>
            <a:off x="560705" y="513715"/>
            <a:ext cx="2864485" cy="575911"/>
            <a:chOff x="397565" y="344556"/>
            <a:chExt cx="2234584" cy="569844"/>
          </a:xfrm>
        </p:grpSpPr>
        <p:sp>
          <p:nvSpPr>
            <p:cNvPr id="42" name="单圆角矩形 41"/>
            <p:cNvSpPr/>
            <p:nvPr/>
          </p:nvSpPr>
          <p:spPr>
            <a:xfrm flipV="1">
              <a:off x="503583" y="344556"/>
              <a:ext cx="2128566" cy="569843"/>
            </a:xfrm>
            <a:prstGeom prst="round1Rect">
              <a:avLst/>
            </a:prstGeom>
            <a:solidFill>
              <a:srgbClr val="FBBD0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77800" dir="2100000" sx="94000" sy="94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p3d prstMaterial="plastic"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3" name="单圆角矩形 42"/>
            <p:cNvSpPr/>
            <p:nvPr/>
          </p:nvSpPr>
          <p:spPr>
            <a:xfrm flipV="1">
              <a:off x="397565" y="344557"/>
              <a:ext cx="2173356" cy="569843"/>
            </a:xfrm>
            <a:prstGeom prst="round1Rect">
              <a:avLst/>
            </a:prstGeom>
            <a:gradFill flip="none" rotWithShape="1">
              <a:gsLst>
                <a:gs pos="100000">
                  <a:srgbClr val="0D46A6"/>
                </a:gs>
                <a:gs pos="0">
                  <a:srgbClr val="115BD7"/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  <a:sp3d prstMaterial="plastic"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97565" y="398644"/>
              <a:ext cx="2173356" cy="455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smtClean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+mn-ea"/>
                </a:rPr>
                <a:t>五年的利润预算表</a:t>
              </a:r>
              <a:endParaRPr lang="zh-CN" altLang="en-US" sz="240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/>
        </p:nvSpPr>
        <p:spPr>
          <a:xfrm flipH="1">
            <a:off x="297180" y="0"/>
            <a:ext cx="5465251" cy="6858000"/>
          </a:xfrm>
          <a:custGeom>
            <a:avLst/>
            <a:gdLst>
              <a:gd name="connsiteX0" fmla="*/ 562872 w 5465251"/>
              <a:gd name="connsiteY0" fmla="*/ 0 h 6858000"/>
              <a:gd name="connsiteX1" fmla="*/ 5465251 w 5465251"/>
              <a:gd name="connsiteY1" fmla="*/ 0 h 6858000"/>
              <a:gd name="connsiteX2" fmla="*/ 5465251 w 5465251"/>
              <a:gd name="connsiteY2" fmla="*/ 6858000 h 6858000"/>
              <a:gd name="connsiteX3" fmla="*/ 3066327 w 5465251"/>
              <a:gd name="connsiteY3" fmla="*/ 6858000 h 6858000"/>
              <a:gd name="connsiteX4" fmla="*/ 3056609 w 5465251"/>
              <a:gd name="connsiteY4" fmla="*/ 6852679 h 6858000"/>
              <a:gd name="connsiteX5" fmla="*/ 2305099 w 5465251"/>
              <a:gd name="connsiteY5" fmla="*/ 6144994 h 6858000"/>
              <a:gd name="connsiteX6" fmla="*/ 2173298 w 5465251"/>
              <a:gd name="connsiteY6" fmla="*/ 2964883 h 6858000"/>
              <a:gd name="connsiteX7" fmla="*/ 71 w 5465251"/>
              <a:gd name="connsiteY7" fmla="*/ 985434 h 6858000"/>
              <a:gd name="connsiteX8" fmla="*/ 530964 w 5465251"/>
              <a:gd name="connsiteY8" fmla="*/ 24543 h 6858000"/>
              <a:gd name="connsiteX9" fmla="*/ 562872 w 5465251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65251" h="6858000">
                <a:moveTo>
                  <a:pt x="562872" y="0"/>
                </a:moveTo>
                <a:lnTo>
                  <a:pt x="5465251" y="0"/>
                </a:lnTo>
                <a:lnTo>
                  <a:pt x="5465251" y="6858000"/>
                </a:lnTo>
                <a:lnTo>
                  <a:pt x="3066327" y="6858000"/>
                </a:lnTo>
                <a:lnTo>
                  <a:pt x="3056609" y="6852679"/>
                </a:lnTo>
                <a:cubicBezTo>
                  <a:pt x="2787734" y="6687750"/>
                  <a:pt x="2531826" y="6457065"/>
                  <a:pt x="2305099" y="6144994"/>
                </a:cubicBezTo>
                <a:cubicBezTo>
                  <a:pt x="995807" y="4458376"/>
                  <a:pt x="2557469" y="3824809"/>
                  <a:pt x="2173298" y="2964883"/>
                </a:cubicBezTo>
                <a:cubicBezTo>
                  <a:pt x="1789127" y="2104958"/>
                  <a:pt x="-12984" y="3115889"/>
                  <a:pt x="71" y="985434"/>
                </a:cubicBezTo>
                <a:cubicBezTo>
                  <a:pt x="92303" y="553876"/>
                  <a:pt x="276809" y="243693"/>
                  <a:pt x="530964" y="24543"/>
                </a:cubicBezTo>
                <a:lnTo>
                  <a:pt x="562872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85000"/>
                  <a:alpha val="28000"/>
                </a:schemeClr>
              </a:gs>
            </a:gsLst>
            <a:lin ang="5400000" scaled="1"/>
          </a:gra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pic>
        <p:nvPicPr>
          <p:cNvPr id="15" name="PA-Graphic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17184488" flipH="1">
            <a:off x="3237925" y="4153987"/>
            <a:ext cx="1305174" cy="820214"/>
          </a:xfrm>
          <a:prstGeom prst="rect">
            <a:avLst/>
          </a:prstGeom>
          <a:effectLst>
            <a:outerShdw blurRad="254000" dist="101600" dir="5400000" algn="ctr" rotWithShape="0">
              <a:srgbClr val="FF9700">
                <a:alpha val="23000"/>
              </a:srgbClr>
            </a:outerShdw>
          </a:effectLst>
        </p:spPr>
      </p:pic>
      <p:sp>
        <p:nvSpPr>
          <p:cNvPr id="16" name="PA-椭圆 3"/>
          <p:cNvSpPr/>
          <p:nvPr>
            <p:custDataLst>
              <p:tags r:id="rId3"/>
            </p:custDataLst>
          </p:nvPr>
        </p:nvSpPr>
        <p:spPr>
          <a:xfrm rot="20259104">
            <a:off x="3747357" y="5475286"/>
            <a:ext cx="151177" cy="318084"/>
          </a:xfrm>
          <a:prstGeom prst="ellipse">
            <a:avLst/>
          </a:prstGeom>
          <a:solidFill>
            <a:srgbClr val="FF97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7" name="PA-Freeform: Shape 71"/>
          <p:cNvSpPr/>
          <p:nvPr>
            <p:custDataLst>
              <p:tags r:id="rId4"/>
            </p:custDataLst>
          </p:nvPr>
        </p:nvSpPr>
        <p:spPr>
          <a:xfrm rot="18618023" flipV="1">
            <a:off x="11167788" y="5421502"/>
            <a:ext cx="2668378" cy="2474577"/>
          </a:xfrm>
          <a:custGeom>
            <a:avLst/>
            <a:gdLst>
              <a:gd name="connsiteX0" fmla="*/ 169643 w 3522865"/>
              <a:gd name="connsiteY0" fmla="*/ 1030958 h 2484348"/>
              <a:gd name="connsiteX1" fmla="*/ 2684243 w 3522865"/>
              <a:gd name="connsiteY1" fmla="*/ 2258 h 2484348"/>
              <a:gd name="connsiteX2" fmla="*/ 3522443 w 3522865"/>
              <a:gd name="connsiteY2" fmla="*/ 1316708 h 2484348"/>
              <a:gd name="connsiteX3" fmla="*/ 2779493 w 3522865"/>
              <a:gd name="connsiteY3" fmla="*/ 2478758 h 2484348"/>
              <a:gd name="connsiteX4" fmla="*/ 1579343 w 3522865"/>
              <a:gd name="connsiteY4" fmla="*/ 1773908 h 2484348"/>
              <a:gd name="connsiteX5" fmla="*/ 379193 w 3522865"/>
              <a:gd name="connsiteY5" fmla="*/ 2154908 h 2484348"/>
              <a:gd name="connsiteX6" fmla="*/ 169643 w 3522865"/>
              <a:gd name="connsiteY6" fmla="*/ 1030958 h 2484348"/>
              <a:gd name="connsiteX0-1" fmla="*/ 158936 w 3514183"/>
              <a:gd name="connsiteY0-2" fmla="*/ 433349 h 1886739"/>
              <a:gd name="connsiteX1-3" fmla="*/ 2528756 w 3514183"/>
              <a:gd name="connsiteY1-4" fmla="*/ 6629 h 1886739"/>
              <a:gd name="connsiteX2-5" fmla="*/ 3511736 w 3514183"/>
              <a:gd name="connsiteY2-6" fmla="*/ 719099 h 1886739"/>
              <a:gd name="connsiteX3-7" fmla="*/ 2768786 w 3514183"/>
              <a:gd name="connsiteY3-8" fmla="*/ 1881149 h 1886739"/>
              <a:gd name="connsiteX4-9" fmla="*/ 1568636 w 3514183"/>
              <a:gd name="connsiteY4-10" fmla="*/ 1176299 h 1886739"/>
              <a:gd name="connsiteX5-11" fmla="*/ 368486 w 3514183"/>
              <a:gd name="connsiteY5-12" fmla="*/ 1557299 h 1886739"/>
              <a:gd name="connsiteX6-13" fmla="*/ 158936 w 3514183"/>
              <a:gd name="connsiteY6-14" fmla="*/ 433349 h 1886739"/>
              <a:gd name="connsiteX0-15" fmla="*/ 165698 w 3519490"/>
              <a:gd name="connsiteY0-16" fmla="*/ 1061364 h 2514754"/>
              <a:gd name="connsiteX1-17" fmla="*/ 2626958 w 3519490"/>
              <a:gd name="connsiteY1-18" fmla="*/ 2184 h 2514754"/>
              <a:gd name="connsiteX2-19" fmla="*/ 3518498 w 3519490"/>
              <a:gd name="connsiteY2-20" fmla="*/ 1347114 h 2514754"/>
              <a:gd name="connsiteX3-21" fmla="*/ 2775548 w 3519490"/>
              <a:gd name="connsiteY3-22" fmla="*/ 2509164 h 2514754"/>
              <a:gd name="connsiteX4-23" fmla="*/ 1575398 w 3519490"/>
              <a:gd name="connsiteY4-24" fmla="*/ 1804314 h 2514754"/>
              <a:gd name="connsiteX5-25" fmla="*/ 375248 w 3519490"/>
              <a:gd name="connsiteY5-26" fmla="*/ 2185314 h 2514754"/>
              <a:gd name="connsiteX6-27" fmla="*/ 165698 w 3519490"/>
              <a:gd name="connsiteY6-28" fmla="*/ 1061364 h 2514754"/>
              <a:gd name="connsiteX0-29" fmla="*/ 165698 w 3519490"/>
              <a:gd name="connsiteY0-30" fmla="*/ 1110091 h 2563481"/>
              <a:gd name="connsiteX1-31" fmla="*/ 2626958 w 3519490"/>
              <a:gd name="connsiteY1-32" fmla="*/ 50911 h 2563481"/>
              <a:gd name="connsiteX2-33" fmla="*/ 3518498 w 3519490"/>
              <a:gd name="connsiteY2-34" fmla="*/ 1395841 h 2563481"/>
              <a:gd name="connsiteX3-35" fmla="*/ 2775548 w 3519490"/>
              <a:gd name="connsiteY3-36" fmla="*/ 2557891 h 2563481"/>
              <a:gd name="connsiteX4-37" fmla="*/ 1575398 w 3519490"/>
              <a:gd name="connsiteY4-38" fmla="*/ 1853041 h 2563481"/>
              <a:gd name="connsiteX5-39" fmla="*/ 375248 w 3519490"/>
              <a:gd name="connsiteY5-40" fmla="*/ 2234041 h 2563481"/>
              <a:gd name="connsiteX6-41" fmla="*/ 165698 w 3519490"/>
              <a:gd name="connsiteY6-42" fmla="*/ 1110091 h 2563481"/>
              <a:gd name="connsiteX0-43" fmla="*/ 162317 w 3516109"/>
              <a:gd name="connsiteY0-44" fmla="*/ 1118578 h 2571968"/>
              <a:gd name="connsiteX1-45" fmla="*/ 2623577 w 3516109"/>
              <a:gd name="connsiteY1-46" fmla="*/ 59398 h 2571968"/>
              <a:gd name="connsiteX2-47" fmla="*/ 3515117 w 3516109"/>
              <a:gd name="connsiteY2-48" fmla="*/ 1404328 h 2571968"/>
              <a:gd name="connsiteX3-49" fmla="*/ 2772167 w 3516109"/>
              <a:gd name="connsiteY3-50" fmla="*/ 2566378 h 2571968"/>
              <a:gd name="connsiteX4-51" fmla="*/ 1572017 w 3516109"/>
              <a:gd name="connsiteY4-52" fmla="*/ 1861528 h 2571968"/>
              <a:gd name="connsiteX5-53" fmla="*/ 371867 w 3516109"/>
              <a:gd name="connsiteY5-54" fmla="*/ 2242528 h 2571968"/>
              <a:gd name="connsiteX6-55" fmla="*/ 162317 w 3516109"/>
              <a:gd name="connsiteY6-56" fmla="*/ 1118578 h 2571968"/>
              <a:gd name="connsiteX0-57" fmla="*/ 139541 w 3493333"/>
              <a:gd name="connsiteY0-58" fmla="*/ 1109787 h 2563177"/>
              <a:gd name="connsiteX1-59" fmla="*/ 2600801 w 3493333"/>
              <a:gd name="connsiteY1-60" fmla="*/ 50607 h 2563177"/>
              <a:gd name="connsiteX2-61" fmla="*/ 3492341 w 3493333"/>
              <a:gd name="connsiteY2-62" fmla="*/ 1395537 h 2563177"/>
              <a:gd name="connsiteX3-63" fmla="*/ 2749391 w 3493333"/>
              <a:gd name="connsiteY3-64" fmla="*/ 2557587 h 2563177"/>
              <a:gd name="connsiteX4-65" fmla="*/ 1549241 w 3493333"/>
              <a:gd name="connsiteY4-66" fmla="*/ 1852737 h 2563177"/>
              <a:gd name="connsiteX5-67" fmla="*/ 440531 w 3493333"/>
              <a:gd name="connsiteY5-68" fmla="*/ 2188017 h 2563177"/>
              <a:gd name="connsiteX6-69" fmla="*/ 139541 w 3493333"/>
              <a:gd name="connsiteY6-70" fmla="*/ 1109787 h 2563177"/>
              <a:gd name="connsiteX0-71" fmla="*/ 163892 w 3517684"/>
              <a:gd name="connsiteY0-72" fmla="*/ 1109787 h 2563177"/>
              <a:gd name="connsiteX1-73" fmla="*/ 2625152 w 3517684"/>
              <a:gd name="connsiteY1-74" fmla="*/ 50607 h 2563177"/>
              <a:gd name="connsiteX2-75" fmla="*/ 3516692 w 3517684"/>
              <a:gd name="connsiteY2-76" fmla="*/ 1395537 h 2563177"/>
              <a:gd name="connsiteX3-77" fmla="*/ 2773742 w 3517684"/>
              <a:gd name="connsiteY3-78" fmla="*/ 2557587 h 2563177"/>
              <a:gd name="connsiteX4-79" fmla="*/ 1573592 w 3517684"/>
              <a:gd name="connsiteY4-80" fmla="*/ 1852737 h 2563177"/>
              <a:gd name="connsiteX5-81" fmla="*/ 464882 w 3517684"/>
              <a:gd name="connsiteY5-82" fmla="*/ 2188017 h 2563177"/>
              <a:gd name="connsiteX6-83" fmla="*/ 163892 w 3517684"/>
              <a:gd name="connsiteY6-84" fmla="*/ 1109787 h 2563177"/>
              <a:gd name="connsiteX0-85" fmla="*/ 82749 w 3436541"/>
              <a:gd name="connsiteY0-86" fmla="*/ 1110091 h 2563481"/>
              <a:gd name="connsiteX1-87" fmla="*/ 2544009 w 3436541"/>
              <a:gd name="connsiteY1-88" fmla="*/ 50911 h 2563481"/>
              <a:gd name="connsiteX2-89" fmla="*/ 3435549 w 3436541"/>
              <a:gd name="connsiteY2-90" fmla="*/ 1395841 h 2563481"/>
              <a:gd name="connsiteX3-91" fmla="*/ 2692599 w 3436541"/>
              <a:gd name="connsiteY3-92" fmla="*/ 2557891 h 2563481"/>
              <a:gd name="connsiteX4-93" fmla="*/ 1492449 w 3436541"/>
              <a:gd name="connsiteY4-94" fmla="*/ 1853041 h 2563481"/>
              <a:gd name="connsiteX5-95" fmla="*/ 383739 w 3436541"/>
              <a:gd name="connsiteY5-96" fmla="*/ 2188321 h 2563481"/>
              <a:gd name="connsiteX6-97" fmla="*/ 82749 w 3436541"/>
              <a:gd name="connsiteY6-98" fmla="*/ 1110091 h 2563481"/>
              <a:gd name="connsiteX0-99" fmla="*/ 57039 w 3410900"/>
              <a:gd name="connsiteY0-100" fmla="*/ 1110091 h 2562627"/>
              <a:gd name="connsiteX1-101" fmla="*/ 2518299 w 3410900"/>
              <a:gd name="connsiteY1-102" fmla="*/ 50911 h 2562627"/>
              <a:gd name="connsiteX2-103" fmla="*/ 3409839 w 3410900"/>
              <a:gd name="connsiteY2-104" fmla="*/ 1395841 h 2562627"/>
              <a:gd name="connsiteX3-105" fmla="*/ 2666889 w 3410900"/>
              <a:gd name="connsiteY3-106" fmla="*/ 2557891 h 2562627"/>
              <a:gd name="connsiteX4-107" fmla="*/ 1283859 w 3410900"/>
              <a:gd name="connsiteY4-108" fmla="*/ 1822561 h 2562627"/>
              <a:gd name="connsiteX5-109" fmla="*/ 358029 w 3410900"/>
              <a:gd name="connsiteY5-110" fmla="*/ 2188321 h 2562627"/>
              <a:gd name="connsiteX6-111" fmla="*/ 57039 w 3410900"/>
              <a:gd name="connsiteY6-112" fmla="*/ 1110091 h 2562627"/>
              <a:gd name="connsiteX0-113" fmla="*/ 86841 w 3440702"/>
              <a:gd name="connsiteY0-114" fmla="*/ 1110091 h 2562627"/>
              <a:gd name="connsiteX1-115" fmla="*/ 2548101 w 3440702"/>
              <a:gd name="connsiteY1-116" fmla="*/ 50911 h 2562627"/>
              <a:gd name="connsiteX2-117" fmla="*/ 3439641 w 3440702"/>
              <a:gd name="connsiteY2-118" fmla="*/ 1395841 h 2562627"/>
              <a:gd name="connsiteX3-119" fmla="*/ 2696691 w 3440702"/>
              <a:gd name="connsiteY3-120" fmla="*/ 2557891 h 2562627"/>
              <a:gd name="connsiteX4-121" fmla="*/ 1313661 w 3440702"/>
              <a:gd name="connsiteY4-122" fmla="*/ 1822561 h 2562627"/>
              <a:gd name="connsiteX5-123" fmla="*/ 387831 w 3440702"/>
              <a:gd name="connsiteY5-124" fmla="*/ 2188321 h 2562627"/>
              <a:gd name="connsiteX6-125" fmla="*/ 86841 w 3440702"/>
              <a:gd name="connsiteY6-126" fmla="*/ 1110091 h 2562627"/>
              <a:gd name="connsiteX0-127" fmla="*/ 79129 w 3432990"/>
              <a:gd name="connsiteY0-128" fmla="*/ 1110091 h 2562627"/>
              <a:gd name="connsiteX1-129" fmla="*/ 2540389 w 3432990"/>
              <a:gd name="connsiteY1-130" fmla="*/ 50911 h 2562627"/>
              <a:gd name="connsiteX2-131" fmla="*/ 3431929 w 3432990"/>
              <a:gd name="connsiteY2-132" fmla="*/ 1395841 h 2562627"/>
              <a:gd name="connsiteX3-133" fmla="*/ 2688979 w 3432990"/>
              <a:gd name="connsiteY3-134" fmla="*/ 2557891 h 2562627"/>
              <a:gd name="connsiteX4-135" fmla="*/ 1305949 w 3432990"/>
              <a:gd name="connsiteY4-136" fmla="*/ 1822561 h 2562627"/>
              <a:gd name="connsiteX5-137" fmla="*/ 380119 w 3432990"/>
              <a:gd name="connsiteY5-138" fmla="*/ 2188321 h 2562627"/>
              <a:gd name="connsiteX6-139" fmla="*/ 79129 w 3432990"/>
              <a:gd name="connsiteY6-140" fmla="*/ 1110091 h 2562627"/>
              <a:gd name="connsiteX0-141" fmla="*/ 79129 w 3432990"/>
              <a:gd name="connsiteY0-142" fmla="*/ 1110091 h 2562043"/>
              <a:gd name="connsiteX1-143" fmla="*/ 2540389 w 3432990"/>
              <a:gd name="connsiteY1-144" fmla="*/ 50911 h 2562043"/>
              <a:gd name="connsiteX2-145" fmla="*/ 3431929 w 3432990"/>
              <a:gd name="connsiteY2-146" fmla="*/ 1395841 h 2562043"/>
              <a:gd name="connsiteX3-147" fmla="*/ 2688979 w 3432990"/>
              <a:gd name="connsiteY3-148" fmla="*/ 2557891 h 2562043"/>
              <a:gd name="connsiteX4-149" fmla="*/ 1305949 w 3432990"/>
              <a:gd name="connsiteY4-150" fmla="*/ 1822561 h 2562043"/>
              <a:gd name="connsiteX5-151" fmla="*/ 380119 w 3432990"/>
              <a:gd name="connsiteY5-152" fmla="*/ 2188321 h 2562043"/>
              <a:gd name="connsiteX6-153" fmla="*/ 79129 w 3432990"/>
              <a:gd name="connsiteY6-154" fmla="*/ 1110091 h 2562043"/>
              <a:gd name="connsiteX0-155" fmla="*/ 79129 w 3433048"/>
              <a:gd name="connsiteY0-156" fmla="*/ 1110091 h 2574990"/>
              <a:gd name="connsiteX1-157" fmla="*/ 2540389 w 3433048"/>
              <a:gd name="connsiteY1-158" fmla="*/ 50911 h 2574990"/>
              <a:gd name="connsiteX2-159" fmla="*/ 3431929 w 3433048"/>
              <a:gd name="connsiteY2-160" fmla="*/ 1395841 h 2574990"/>
              <a:gd name="connsiteX3-161" fmla="*/ 2688979 w 3433048"/>
              <a:gd name="connsiteY3-162" fmla="*/ 2557891 h 2574990"/>
              <a:gd name="connsiteX4-163" fmla="*/ 1305949 w 3433048"/>
              <a:gd name="connsiteY4-164" fmla="*/ 1822561 h 2574990"/>
              <a:gd name="connsiteX5-165" fmla="*/ 380119 w 3433048"/>
              <a:gd name="connsiteY5-166" fmla="*/ 2188321 h 2574990"/>
              <a:gd name="connsiteX6-167" fmla="*/ 79129 w 3433048"/>
              <a:gd name="connsiteY6-168" fmla="*/ 1110091 h 2574990"/>
              <a:gd name="connsiteX0-169" fmla="*/ 79129 w 3433628"/>
              <a:gd name="connsiteY0-170" fmla="*/ 1110091 h 2564852"/>
              <a:gd name="connsiteX1-171" fmla="*/ 2540389 w 3433628"/>
              <a:gd name="connsiteY1-172" fmla="*/ 50911 h 2564852"/>
              <a:gd name="connsiteX2-173" fmla="*/ 3431929 w 3433628"/>
              <a:gd name="connsiteY2-174" fmla="*/ 1395841 h 2564852"/>
              <a:gd name="connsiteX3-175" fmla="*/ 2688979 w 3433628"/>
              <a:gd name="connsiteY3-176" fmla="*/ 2557891 h 2564852"/>
              <a:gd name="connsiteX4-177" fmla="*/ 1305949 w 3433628"/>
              <a:gd name="connsiteY4-178" fmla="*/ 1822561 h 2564852"/>
              <a:gd name="connsiteX5-179" fmla="*/ 380119 w 3433628"/>
              <a:gd name="connsiteY5-180" fmla="*/ 2188321 h 2564852"/>
              <a:gd name="connsiteX6-181" fmla="*/ 79129 w 3433628"/>
              <a:gd name="connsiteY6-182" fmla="*/ 1110091 h 2564852"/>
              <a:gd name="connsiteX0-183" fmla="*/ 79129 w 3432791"/>
              <a:gd name="connsiteY0-184" fmla="*/ 1110091 h 2564852"/>
              <a:gd name="connsiteX1-185" fmla="*/ 2540389 w 3432791"/>
              <a:gd name="connsiteY1-186" fmla="*/ 50911 h 2564852"/>
              <a:gd name="connsiteX2-187" fmla="*/ 3431929 w 3432791"/>
              <a:gd name="connsiteY2-188" fmla="*/ 1395841 h 2564852"/>
              <a:gd name="connsiteX3-189" fmla="*/ 2688979 w 3432791"/>
              <a:gd name="connsiteY3-190" fmla="*/ 2557891 h 2564852"/>
              <a:gd name="connsiteX4-191" fmla="*/ 1305949 w 3432791"/>
              <a:gd name="connsiteY4-192" fmla="*/ 1822561 h 2564852"/>
              <a:gd name="connsiteX5-193" fmla="*/ 380119 w 3432791"/>
              <a:gd name="connsiteY5-194" fmla="*/ 2188321 h 2564852"/>
              <a:gd name="connsiteX6-195" fmla="*/ 79129 w 3432791"/>
              <a:gd name="connsiteY6-196" fmla="*/ 1110091 h 2564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3432791" h="2564852">
                <a:moveTo>
                  <a:pt x="79129" y="1110091"/>
                </a:moveTo>
                <a:cubicBezTo>
                  <a:pt x="256294" y="746236"/>
                  <a:pt x="1585349" y="-232934"/>
                  <a:pt x="2540389" y="50911"/>
                </a:cubicBezTo>
                <a:cubicBezTo>
                  <a:pt x="3495429" y="334756"/>
                  <a:pt x="3414784" y="901811"/>
                  <a:pt x="3431929" y="1395841"/>
                </a:cubicBezTo>
                <a:cubicBezTo>
                  <a:pt x="3449074" y="1889871"/>
                  <a:pt x="3210949" y="2463911"/>
                  <a:pt x="2688979" y="2557891"/>
                </a:cubicBezTo>
                <a:cubicBezTo>
                  <a:pt x="2167009" y="2651871"/>
                  <a:pt x="1728859" y="1762236"/>
                  <a:pt x="1305949" y="1822561"/>
                </a:cubicBezTo>
                <a:cubicBezTo>
                  <a:pt x="905899" y="1768586"/>
                  <a:pt x="729369" y="2352786"/>
                  <a:pt x="380119" y="2188321"/>
                </a:cubicBezTo>
                <a:cubicBezTo>
                  <a:pt x="30869" y="2023856"/>
                  <a:pt x="-98036" y="1473946"/>
                  <a:pt x="79129" y="1110091"/>
                </a:cubicBezTo>
                <a:close/>
              </a:path>
            </a:pathLst>
          </a:custGeom>
          <a:solidFill>
            <a:srgbClr val="00B050"/>
          </a:solidFill>
          <a:ln w="8246" cap="flat">
            <a:noFill/>
            <a:prstDash val="solid"/>
            <a:miter/>
          </a:ln>
          <a:effectLst>
            <a:outerShdw blurRad="254000" dist="101600" dir="5400000" algn="ctr" rotWithShape="0">
              <a:srgbClr val="FF97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Freeform: Shape 13"/>
          <p:cNvSpPr/>
          <p:nvPr/>
        </p:nvSpPr>
        <p:spPr>
          <a:xfrm flipH="1">
            <a:off x="0" y="0"/>
            <a:ext cx="5465235" cy="6858000"/>
          </a:xfrm>
          <a:custGeom>
            <a:avLst/>
            <a:gdLst>
              <a:gd name="connsiteX0" fmla="*/ 562872 w 5465251"/>
              <a:gd name="connsiteY0" fmla="*/ 0 h 6858000"/>
              <a:gd name="connsiteX1" fmla="*/ 5465251 w 5465251"/>
              <a:gd name="connsiteY1" fmla="*/ 0 h 6858000"/>
              <a:gd name="connsiteX2" fmla="*/ 5465251 w 5465251"/>
              <a:gd name="connsiteY2" fmla="*/ 6858000 h 6858000"/>
              <a:gd name="connsiteX3" fmla="*/ 3066327 w 5465251"/>
              <a:gd name="connsiteY3" fmla="*/ 6858000 h 6858000"/>
              <a:gd name="connsiteX4" fmla="*/ 3056609 w 5465251"/>
              <a:gd name="connsiteY4" fmla="*/ 6852679 h 6858000"/>
              <a:gd name="connsiteX5" fmla="*/ 2305099 w 5465251"/>
              <a:gd name="connsiteY5" fmla="*/ 6144994 h 6858000"/>
              <a:gd name="connsiteX6" fmla="*/ 2173298 w 5465251"/>
              <a:gd name="connsiteY6" fmla="*/ 2964883 h 6858000"/>
              <a:gd name="connsiteX7" fmla="*/ 71 w 5465251"/>
              <a:gd name="connsiteY7" fmla="*/ 985434 h 6858000"/>
              <a:gd name="connsiteX8" fmla="*/ 530964 w 5465251"/>
              <a:gd name="connsiteY8" fmla="*/ 24543 h 6858000"/>
              <a:gd name="connsiteX9" fmla="*/ 562872 w 5465251"/>
              <a:gd name="connsiteY9" fmla="*/ 0 h 6858000"/>
              <a:gd name="connsiteX0-1" fmla="*/ 562857 w 5465236"/>
              <a:gd name="connsiteY0-2" fmla="*/ 0 h 6858000"/>
              <a:gd name="connsiteX1-3" fmla="*/ 5465236 w 5465236"/>
              <a:gd name="connsiteY1-4" fmla="*/ 0 h 6858000"/>
              <a:gd name="connsiteX2-5" fmla="*/ 5465236 w 5465236"/>
              <a:gd name="connsiteY2-6" fmla="*/ 6858000 h 6858000"/>
              <a:gd name="connsiteX3-7" fmla="*/ 3066312 w 5465236"/>
              <a:gd name="connsiteY3-8" fmla="*/ 6858000 h 6858000"/>
              <a:gd name="connsiteX4-9" fmla="*/ 3056594 w 5465236"/>
              <a:gd name="connsiteY4-10" fmla="*/ 6852679 h 6858000"/>
              <a:gd name="connsiteX5-11" fmla="*/ 2305084 w 5465236"/>
              <a:gd name="connsiteY5-12" fmla="*/ 6144994 h 6858000"/>
              <a:gd name="connsiteX6-13" fmla="*/ 2654547 w 5465236"/>
              <a:gd name="connsiteY6-14" fmla="*/ 2926382 h 6858000"/>
              <a:gd name="connsiteX7-15" fmla="*/ 56 w 5465236"/>
              <a:gd name="connsiteY7-16" fmla="*/ 985434 h 6858000"/>
              <a:gd name="connsiteX8-17" fmla="*/ 530949 w 5465236"/>
              <a:gd name="connsiteY8-18" fmla="*/ 24543 h 6858000"/>
              <a:gd name="connsiteX9-19" fmla="*/ 562857 w 5465236"/>
              <a:gd name="connsiteY9-20" fmla="*/ 0 h 6858000"/>
              <a:gd name="connsiteX0-21" fmla="*/ 562857 w 5465236"/>
              <a:gd name="connsiteY0-22" fmla="*/ 0 h 6858000"/>
              <a:gd name="connsiteX1-23" fmla="*/ 5465236 w 5465236"/>
              <a:gd name="connsiteY1-24" fmla="*/ 0 h 6858000"/>
              <a:gd name="connsiteX2-25" fmla="*/ 5465236 w 5465236"/>
              <a:gd name="connsiteY2-26" fmla="*/ 6858000 h 6858000"/>
              <a:gd name="connsiteX3-27" fmla="*/ 3066312 w 5465236"/>
              <a:gd name="connsiteY3-28" fmla="*/ 6858000 h 6858000"/>
              <a:gd name="connsiteX4-29" fmla="*/ 3056594 w 5465236"/>
              <a:gd name="connsiteY4-30" fmla="*/ 6852679 h 6858000"/>
              <a:gd name="connsiteX5-31" fmla="*/ 2439838 w 5465236"/>
              <a:gd name="connsiteY5-32" fmla="*/ 6135368 h 6858000"/>
              <a:gd name="connsiteX6-33" fmla="*/ 2654547 w 5465236"/>
              <a:gd name="connsiteY6-34" fmla="*/ 2926382 h 6858000"/>
              <a:gd name="connsiteX7-35" fmla="*/ 56 w 5465236"/>
              <a:gd name="connsiteY7-36" fmla="*/ 985434 h 6858000"/>
              <a:gd name="connsiteX8-37" fmla="*/ 530949 w 5465236"/>
              <a:gd name="connsiteY8-38" fmla="*/ 24543 h 6858000"/>
              <a:gd name="connsiteX9-39" fmla="*/ 562857 w 5465236"/>
              <a:gd name="connsiteY9-40" fmla="*/ 0 h 6858000"/>
              <a:gd name="connsiteX0-41" fmla="*/ 562857 w 5465236"/>
              <a:gd name="connsiteY0-42" fmla="*/ 0 h 6858000"/>
              <a:gd name="connsiteX1-43" fmla="*/ 5465236 w 5465236"/>
              <a:gd name="connsiteY1-44" fmla="*/ 0 h 6858000"/>
              <a:gd name="connsiteX2-45" fmla="*/ 5465236 w 5465236"/>
              <a:gd name="connsiteY2-46" fmla="*/ 6858000 h 6858000"/>
              <a:gd name="connsiteX3-47" fmla="*/ 3066312 w 5465236"/>
              <a:gd name="connsiteY3-48" fmla="*/ 6858000 h 6858000"/>
              <a:gd name="connsiteX4-49" fmla="*/ 3056594 w 5465236"/>
              <a:gd name="connsiteY4-50" fmla="*/ 6852679 h 6858000"/>
              <a:gd name="connsiteX5-51" fmla="*/ 2439838 w 5465236"/>
              <a:gd name="connsiteY5-52" fmla="*/ 6135368 h 6858000"/>
              <a:gd name="connsiteX6-53" fmla="*/ 2654547 w 5465236"/>
              <a:gd name="connsiteY6-54" fmla="*/ 2926382 h 6858000"/>
              <a:gd name="connsiteX7-55" fmla="*/ 56 w 5465236"/>
              <a:gd name="connsiteY7-56" fmla="*/ 985434 h 6858000"/>
              <a:gd name="connsiteX8-57" fmla="*/ 530949 w 5465236"/>
              <a:gd name="connsiteY8-58" fmla="*/ 24543 h 6858000"/>
              <a:gd name="connsiteX9-59" fmla="*/ 562857 w 5465236"/>
              <a:gd name="connsiteY9-60" fmla="*/ 0 h 6858000"/>
              <a:gd name="connsiteX0-61" fmla="*/ 562857 w 5465236"/>
              <a:gd name="connsiteY0-62" fmla="*/ 0 h 6858000"/>
              <a:gd name="connsiteX1-63" fmla="*/ 5465236 w 5465236"/>
              <a:gd name="connsiteY1-64" fmla="*/ 0 h 6858000"/>
              <a:gd name="connsiteX2-65" fmla="*/ 5465236 w 5465236"/>
              <a:gd name="connsiteY2-66" fmla="*/ 6858000 h 6858000"/>
              <a:gd name="connsiteX3-67" fmla="*/ 3066312 w 5465236"/>
              <a:gd name="connsiteY3-68" fmla="*/ 6858000 h 6858000"/>
              <a:gd name="connsiteX4-69" fmla="*/ 3056594 w 5465236"/>
              <a:gd name="connsiteY4-70" fmla="*/ 6852679 h 6858000"/>
              <a:gd name="connsiteX5-71" fmla="*/ 2439838 w 5465236"/>
              <a:gd name="connsiteY5-72" fmla="*/ 6135368 h 6858000"/>
              <a:gd name="connsiteX6-73" fmla="*/ 2654547 w 5465236"/>
              <a:gd name="connsiteY6-74" fmla="*/ 2926382 h 6858000"/>
              <a:gd name="connsiteX7-75" fmla="*/ 56 w 5465236"/>
              <a:gd name="connsiteY7-76" fmla="*/ 985434 h 6858000"/>
              <a:gd name="connsiteX8-77" fmla="*/ 530949 w 5465236"/>
              <a:gd name="connsiteY8-78" fmla="*/ 24543 h 6858000"/>
              <a:gd name="connsiteX9-79" fmla="*/ 562857 w 5465236"/>
              <a:gd name="connsiteY9-8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5465236" h="6858000">
                <a:moveTo>
                  <a:pt x="562857" y="0"/>
                </a:moveTo>
                <a:lnTo>
                  <a:pt x="5465236" y="0"/>
                </a:lnTo>
                <a:lnTo>
                  <a:pt x="5465236" y="6858000"/>
                </a:lnTo>
                <a:lnTo>
                  <a:pt x="3066312" y="6858000"/>
                </a:lnTo>
                <a:lnTo>
                  <a:pt x="3056594" y="6852679"/>
                </a:lnTo>
                <a:cubicBezTo>
                  <a:pt x="2787719" y="6687750"/>
                  <a:pt x="2666565" y="6447439"/>
                  <a:pt x="2439838" y="6135368"/>
                </a:cubicBezTo>
                <a:cubicBezTo>
                  <a:pt x="1197923" y="4362123"/>
                  <a:pt x="3061177" y="3784704"/>
                  <a:pt x="2654547" y="2926382"/>
                </a:cubicBezTo>
                <a:cubicBezTo>
                  <a:pt x="2247917" y="2068060"/>
                  <a:pt x="-12999" y="3115889"/>
                  <a:pt x="56" y="985434"/>
                </a:cubicBezTo>
                <a:cubicBezTo>
                  <a:pt x="92288" y="553876"/>
                  <a:pt x="276794" y="243693"/>
                  <a:pt x="530949" y="24543"/>
                </a:cubicBezTo>
                <a:lnTo>
                  <a:pt x="562857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1028700" ty="0" sx="100000" sy="100000" flip="none" algn="ctr"/>
          </a:blip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96000" y="2392388"/>
            <a:ext cx="375604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dirty="0">
                <a:solidFill>
                  <a:srgbClr val="00B050"/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PART 07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Normal" panose="020B04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6221890" y="3344582"/>
            <a:ext cx="4427224" cy="0"/>
          </a:xfrm>
          <a:prstGeom prst="line">
            <a:avLst/>
          </a:prstGeom>
          <a:ln w="254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096000" y="3586976"/>
            <a:ext cx="4553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4800" dirty="0"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未来和发展前景</a:t>
            </a:r>
            <a:endParaRPr lang="zh-CN" altLang="en-US" sz="4800" dirty="0">
              <a:latin typeface="思源黑体 CN Medium" panose="020B0600000000000000" pitchFamily="34" charset="-122"/>
              <a:ea typeface="思源黑体 CN Normal" panose="020B04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2" name="PA-Freeform: Shape 71"/>
          <p:cNvSpPr/>
          <p:nvPr>
            <p:custDataLst>
              <p:tags r:id="rId6"/>
            </p:custDataLst>
          </p:nvPr>
        </p:nvSpPr>
        <p:spPr>
          <a:xfrm rot="13597737" flipV="1">
            <a:off x="11140142" y="-687263"/>
            <a:ext cx="1617682" cy="1500192"/>
          </a:xfrm>
          <a:custGeom>
            <a:avLst/>
            <a:gdLst>
              <a:gd name="connsiteX0" fmla="*/ 169643 w 3522865"/>
              <a:gd name="connsiteY0" fmla="*/ 1030958 h 2484348"/>
              <a:gd name="connsiteX1" fmla="*/ 2684243 w 3522865"/>
              <a:gd name="connsiteY1" fmla="*/ 2258 h 2484348"/>
              <a:gd name="connsiteX2" fmla="*/ 3522443 w 3522865"/>
              <a:gd name="connsiteY2" fmla="*/ 1316708 h 2484348"/>
              <a:gd name="connsiteX3" fmla="*/ 2779493 w 3522865"/>
              <a:gd name="connsiteY3" fmla="*/ 2478758 h 2484348"/>
              <a:gd name="connsiteX4" fmla="*/ 1579343 w 3522865"/>
              <a:gd name="connsiteY4" fmla="*/ 1773908 h 2484348"/>
              <a:gd name="connsiteX5" fmla="*/ 379193 w 3522865"/>
              <a:gd name="connsiteY5" fmla="*/ 2154908 h 2484348"/>
              <a:gd name="connsiteX6" fmla="*/ 169643 w 3522865"/>
              <a:gd name="connsiteY6" fmla="*/ 1030958 h 2484348"/>
              <a:gd name="connsiteX0-1" fmla="*/ 158936 w 3514183"/>
              <a:gd name="connsiteY0-2" fmla="*/ 433349 h 1886739"/>
              <a:gd name="connsiteX1-3" fmla="*/ 2528756 w 3514183"/>
              <a:gd name="connsiteY1-4" fmla="*/ 6629 h 1886739"/>
              <a:gd name="connsiteX2-5" fmla="*/ 3511736 w 3514183"/>
              <a:gd name="connsiteY2-6" fmla="*/ 719099 h 1886739"/>
              <a:gd name="connsiteX3-7" fmla="*/ 2768786 w 3514183"/>
              <a:gd name="connsiteY3-8" fmla="*/ 1881149 h 1886739"/>
              <a:gd name="connsiteX4-9" fmla="*/ 1568636 w 3514183"/>
              <a:gd name="connsiteY4-10" fmla="*/ 1176299 h 1886739"/>
              <a:gd name="connsiteX5-11" fmla="*/ 368486 w 3514183"/>
              <a:gd name="connsiteY5-12" fmla="*/ 1557299 h 1886739"/>
              <a:gd name="connsiteX6-13" fmla="*/ 158936 w 3514183"/>
              <a:gd name="connsiteY6-14" fmla="*/ 433349 h 1886739"/>
              <a:gd name="connsiteX0-15" fmla="*/ 165698 w 3519490"/>
              <a:gd name="connsiteY0-16" fmla="*/ 1061364 h 2514754"/>
              <a:gd name="connsiteX1-17" fmla="*/ 2626958 w 3519490"/>
              <a:gd name="connsiteY1-18" fmla="*/ 2184 h 2514754"/>
              <a:gd name="connsiteX2-19" fmla="*/ 3518498 w 3519490"/>
              <a:gd name="connsiteY2-20" fmla="*/ 1347114 h 2514754"/>
              <a:gd name="connsiteX3-21" fmla="*/ 2775548 w 3519490"/>
              <a:gd name="connsiteY3-22" fmla="*/ 2509164 h 2514754"/>
              <a:gd name="connsiteX4-23" fmla="*/ 1575398 w 3519490"/>
              <a:gd name="connsiteY4-24" fmla="*/ 1804314 h 2514754"/>
              <a:gd name="connsiteX5-25" fmla="*/ 375248 w 3519490"/>
              <a:gd name="connsiteY5-26" fmla="*/ 2185314 h 2514754"/>
              <a:gd name="connsiteX6-27" fmla="*/ 165698 w 3519490"/>
              <a:gd name="connsiteY6-28" fmla="*/ 1061364 h 2514754"/>
              <a:gd name="connsiteX0-29" fmla="*/ 165698 w 3519490"/>
              <a:gd name="connsiteY0-30" fmla="*/ 1110091 h 2563481"/>
              <a:gd name="connsiteX1-31" fmla="*/ 2626958 w 3519490"/>
              <a:gd name="connsiteY1-32" fmla="*/ 50911 h 2563481"/>
              <a:gd name="connsiteX2-33" fmla="*/ 3518498 w 3519490"/>
              <a:gd name="connsiteY2-34" fmla="*/ 1395841 h 2563481"/>
              <a:gd name="connsiteX3-35" fmla="*/ 2775548 w 3519490"/>
              <a:gd name="connsiteY3-36" fmla="*/ 2557891 h 2563481"/>
              <a:gd name="connsiteX4-37" fmla="*/ 1575398 w 3519490"/>
              <a:gd name="connsiteY4-38" fmla="*/ 1853041 h 2563481"/>
              <a:gd name="connsiteX5-39" fmla="*/ 375248 w 3519490"/>
              <a:gd name="connsiteY5-40" fmla="*/ 2234041 h 2563481"/>
              <a:gd name="connsiteX6-41" fmla="*/ 165698 w 3519490"/>
              <a:gd name="connsiteY6-42" fmla="*/ 1110091 h 2563481"/>
              <a:gd name="connsiteX0-43" fmla="*/ 162317 w 3516109"/>
              <a:gd name="connsiteY0-44" fmla="*/ 1118578 h 2571968"/>
              <a:gd name="connsiteX1-45" fmla="*/ 2623577 w 3516109"/>
              <a:gd name="connsiteY1-46" fmla="*/ 59398 h 2571968"/>
              <a:gd name="connsiteX2-47" fmla="*/ 3515117 w 3516109"/>
              <a:gd name="connsiteY2-48" fmla="*/ 1404328 h 2571968"/>
              <a:gd name="connsiteX3-49" fmla="*/ 2772167 w 3516109"/>
              <a:gd name="connsiteY3-50" fmla="*/ 2566378 h 2571968"/>
              <a:gd name="connsiteX4-51" fmla="*/ 1572017 w 3516109"/>
              <a:gd name="connsiteY4-52" fmla="*/ 1861528 h 2571968"/>
              <a:gd name="connsiteX5-53" fmla="*/ 371867 w 3516109"/>
              <a:gd name="connsiteY5-54" fmla="*/ 2242528 h 2571968"/>
              <a:gd name="connsiteX6-55" fmla="*/ 162317 w 3516109"/>
              <a:gd name="connsiteY6-56" fmla="*/ 1118578 h 2571968"/>
              <a:gd name="connsiteX0-57" fmla="*/ 139541 w 3493333"/>
              <a:gd name="connsiteY0-58" fmla="*/ 1109787 h 2563177"/>
              <a:gd name="connsiteX1-59" fmla="*/ 2600801 w 3493333"/>
              <a:gd name="connsiteY1-60" fmla="*/ 50607 h 2563177"/>
              <a:gd name="connsiteX2-61" fmla="*/ 3492341 w 3493333"/>
              <a:gd name="connsiteY2-62" fmla="*/ 1395537 h 2563177"/>
              <a:gd name="connsiteX3-63" fmla="*/ 2749391 w 3493333"/>
              <a:gd name="connsiteY3-64" fmla="*/ 2557587 h 2563177"/>
              <a:gd name="connsiteX4-65" fmla="*/ 1549241 w 3493333"/>
              <a:gd name="connsiteY4-66" fmla="*/ 1852737 h 2563177"/>
              <a:gd name="connsiteX5-67" fmla="*/ 440531 w 3493333"/>
              <a:gd name="connsiteY5-68" fmla="*/ 2188017 h 2563177"/>
              <a:gd name="connsiteX6-69" fmla="*/ 139541 w 3493333"/>
              <a:gd name="connsiteY6-70" fmla="*/ 1109787 h 2563177"/>
              <a:gd name="connsiteX0-71" fmla="*/ 163892 w 3517684"/>
              <a:gd name="connsiteY0-72" fmla="*/ 1109787 h 2563177"/>
              <a:gd name="connsiteX1-73" fmla="*/ 2625152 w 3517684"/>
              <a:gd name="connsiteY1-74" fmla="*/ 50607 h 2563177"/>
              <a:gd name="connsiteX2-75" fmla="*/ 3516692 w 3517684"/>
              <a:gd name="connsiteY2-76" fmla="*/ 1395537 h 2563177"/>
              <a:gd name="connsiteX3-77" fmla="*/ 2773742 w 3517684"/>
              <a:gd name="connsiteY3-78" fmla="*/ 2557587 h 2563177"/>
              <a:gd name="connsiteX4-79" fmla="*/ 1573592 w 3517684"/>
              <a:gd name="connsiteY4-80" fmla="*/ 1852737 h 2563177"/>
              <a:gd name="connsiteX5-81" fmla="*/ 464882 w 3517684"/>
              <a:gd name="connsiteY5-82" fmla="*/ 2188017 h 2563177"/>
              <a:gd name="connsiteX6-83" fmla="*/ 163892 w 3517684"/>
              <a:gd name="connsiteY6-84" fmla="*/ 1109787 h 2563177"/>
              <a:gd name="connsiteX0-85" fmla="*/ 82749 w 3436541"/>
              <a:gd name="connsiteY0-86" fmla="*/ 1110091 h 2563481"/>
              <a:gd name="connsiteX1-87" fmla="*/ 2544009 w 3436541"/>
              <a:gd name="connsiteY1-88" fmla="*/ 50911 h 2563481"/>
              <a:gd name="connsiteX2-89" fmla="*/ 3435549 w 3436541"/>
              <a:gd name="connsiteY2-90" fmla="*/ 1395841 h 2563481"/>
              <a:gd name="connsiteX3-91" fmla="*/ 2692599 w 3436541"/>
              <a:gd name="connsiteY3-92" fmla="*/ 2557891 h 2563481"/>
              <a:gd name="connsiteX4-93" fmla="*/ 1492449 w 3436541"/>
              <a:gd name="connsiteY4-94" fmla="*/ 1853041 h 2563481"/>
              <a:gd name="connsiteX5-95" fmla="*/ 383739 w 3436541"/>
              <a:gd name="connsiteY5-96" fmla="*/ 2188321 h 2563481"/>
              <a:gd name="connsiteX6-97" fmla="*/ 82749 w 3436541"/>
              <a:gd name="connsiteY6-98" fmla="*/ 1110091 h 2563481"/>
              <a:gd name="connsiteX0-99" fmla="*/ 57039 w 3410900"/>
              <a:gd name="connsiteY0-100" fmla="*/ 1110091 h 2562627"/>
              <a:gd name="connsiteX1-101" fmla="*/ 2518299 w 3410900"/>
              <a:gd name="connsiteY1-102" fmla="*/ 50911 h 2562627"/>
              <a:gd name="connsiteX2-103" fmla="*/ 3409839 w 3410900"/>
              <a:gd name="connsiteY2-104" fmla="*/ 1395841 h 2562627"/>
              <a:gd name="connsiteX3-105" fmla="*/ 2666889 w 3410900"/>
              <a:gd name="connsiteY3-106" fmla="*/ 2557891 h 2562627"/>
              <a:gd name="connsiteX4-107" fmla="*/ 1283859 w 3410900"/>
              <a:gd name="connsiteY4-108" fmla="*/ 1822561 h 2562627"/>
              <a:gd name="connsiteX5-109" fmla="*/ 358029 w 3410900"/>
              <a:gd name="connsiteY5-110" fmla="*/ 2188321 h 2562627"/>
              <a:gd name="connsiteX6-111" fmla="*/ 57039 w 3410900"/>
              <a:gd name="connsiteY6-112" fmla="*/ 1110091 h 2562627"/>
              <a:gd name="connsiteX0-113" fmla="*/ 86841 w 3440702"/>
              <a:gd name="connsiteY0-114" fmla="*/ 1110091 h 2562627"/>
              <a:gd name="connsiteX1-115" fmla="*/ 2548101 w 3440702"/>
              <a:gd name="connsiteY1-116" fmla="*/ 50911 h 2562627"/>
              <a:gd name="connsiteX2-117" fmla="*/ 3439641 w 3440702"/>
              <a:gd name="connsiteY2-118" fmla="*/ 1395841 h 2562627"/>
              <a:gd name="connsiteX3-119" fmla="*/ 2696691 w 3440702"/>
              <a:gd name="connsiteY3-120" fmla="*/ 2557891 h 2562627"/>
              <a:gd name="connsiteX4-121" fmla="*/ 1313661 w 3440702"/>
              <a:gd name="connsiteY4-122" fmla="*/ 1822561 h 2562627"/>
              <a:gd name="connsiteX5-123" fmla="*/ 387831 w 3440702"/>
              <a:gd name="connsiteY5-124" fmla="*/ 2188321 h 2562627"/>
              <a:gd name="connsiteX6-125" fmla="*/ 86841 w 3440702"/>
              <a:gd name="connsiteY6-126" fmla="*/ 1110091 h 2562627"/>
              <a:gd name="connsiteX0-127" fmla="*/ 79129 w 3432990"/>
              <a:gd name="connsiteY0-128" fmla="*/ 1110091 h 2562627"/>
              <a:gd name="connsiteX1-129" fmla="*/ 2540389 w 3432990"/>
              <a:gd name="connsiteY1-130" fmla="*/ 50911 h 2562627"/>
              <a:gd name="connsiteX2-131" fmla="*/ 3431929 w 3432990"/>
              <a:gd name="connsiteY2-132" fmla="*/ 1395841 h 2562627"/>
              <a:gd name="connsiteX3-133" fmla="*/ 2688979 w 3432990"/>
              <a:gd name="connsiteY3-134" fmla="*/ 2557891 h 2562627"/>
              <a:gd name="connsiteX4-135" fmla="*/ 1305949 w 3432990"/>
              <a:gd name="connsiteY4-136" fmla="*/ 1822561 h 2562627"/>
              <a:gd name="connsiteX5-137" fmla="*/ 380119 w 3432990"/>
              <a:gd name="connsiteY5-138" fmla="*/ 2188321 h 2562627"/>
              <a:gd name="connsiteX6-139" fmla="*/ 79129 w 3432990"/>
              <a:gd name="connsiteY6-140" fmla="*/ 1110091 h 2562627"/>
              <a:gd name="connsiteX0-141" fmla="*/ 79129 w 3432990"/>
              <a:gd name="connsiteY0-142" fmla="*/ 1110091 h 2562043"/>
              <a:gd name="connsiteX1-143" fmla="*/ 2540389 w 3432990"/>
              <a:gd name="connsiteY1-144" fmla="*/ 50911 h 2562043"/>
              <a:gd name="connsiteX2-145" fmla="*/ 3431929 w 3432990"/>
              <a:gd name="connsiteY2-146" fmla="*/ 1395841 h 2562043"/>
              <a:gd name="connsiteX3-147" fmla="*/ 2688979 w 3432990"/>
              <a:gd name="connsiteY3-148" fmla="*/ 2557891 h 2562043"/>
              <a:gd name="connsiteX4-149" fmla="*/ 1305949 w 3432990"/>
              <a:gd name="connsiteY4-150" fmla="*/ 1822561 h 2562043"/>
              <a:gd name="connsiteX5-151" fmla="*/ 380119 w 3432990"/>
              <a:gd name="connsiteY5-152" fmla="*/ 2188321 h 2562043"/>
              <a:gd name="connsiteX6-153" fmla="*/ 79129 w 3432990"/>
              <a:gd name="connsiteY6-154" fmla="*/ 1110091 h 2562043"/>
              <a:gd name="connsiteX0-155" fmla="*/ 79129 w 3433048"/>
              <a:gd name="connsiteY0-156" fmla="*/ 1110091 h 2574990"/>
              <a:gd name="connsiteX1-157" fmla="*/ 2540389 w 3433048"/>
              <a:gd name="connsiteY1-158" fmla="*/ 50911 h 2574990"/>
              <a:gd name="connsiteX2-159" fmla="*/ 3431929 w 3433048"/>
              <a:gd name="connsiteY2-160" fmla="*/ 1395841 h 2574990"/>
              <a:gd name="connsiteX3-161" fmla="*/ 2688979 w 3433048"/>
              <a:gd name="connsiteY3-162" fmla="*/ 2557891 h 2574990"/>
              <a:gd name="connsiteX4-163" fmla="*/ 1305949 w 3433048"/>
              <a:gd name="connsiteY4-164" fmla="*/ 1822561 h 2574990"/>
              <a:gd name="connsiteX5-165" fmla="*/ 380119 w 3433048"/>
              <a:gd name="connsiteY5-166" fmla="*/ 2188321 h 2574990"/>
              <a:gd name="connsiteX6-167" fmla="*/ 79129 w 3433048"/>
              <a:gd name="connsiteY6-168" fmla="*/ 1110091 h 2574990"/>
              <a:gd name="connsiteX0-169" fmla="*/ 79129 w 3433628"/>
              <a:gd name="connsiteY0-170" fmla="*/ 1110091 h 2564852"/>
              <a:gd name="connsiteX1-171" fmla="*/ 2540389 w 3433628"/>
              <a:gd name="connsiteY1-172" fmla="*/ 50911 h 2564852"/>
              <a:gd name="connsiteX2-173" fmla="*/ 3431929 w 3433628"/>
              <a:gd name="connsiteY2-174" fmla="*/ 1395841 h 2564852"/>
              <a:gd name="connsiteX3-175" fmla="*/ 2688979 w 3433628"/>
              <a:gd name="connsiteY3-176" fmla="*/ 2557891 h 2564852"/>
              <a:gd name="connsiteX4-177" fmla="*/ 1305949 w 3433628"/>
              <a:gd name="connsiteY4-178" fmla="*/ 1822561 h 2564852"/>
              <a:gd name="connsiteX5-179" fmla="*/ 380119 w 3433628"/>
              <a:gd name="connsiteY5-180" fmla="*/ 2188321 h 2564852"/>
              <a:gd name="connsiteX6-181" fmla="*/ 79129 w 3433628"/>
              <a:gd name="connsiteY6-182" fmla="*/ 1110091 h 2564852"/>
              <a:gd name="connsiteX0-183" fmla="*/ 79129 w 3432791"/>
              <a:gd name="connsiteY0-184" fmla="*/ 1110091 h 2564852"/>
              <a:gd name="connsiteX1-185" fmla="*/ 2540389 w 3432791"/>
              <a:gd name="connsiteY1-186" fmla="*/ 50911 h 2564852"/>
              <a:gd name="connsiteX2-187" fmla="*/ 3431929 w 3432791"/>
              <a:gd name="connsiteY2-188" fmla="*/ 1395841 h 2564852"/>
              <a:gd name="connsiteX3-189" fmla="*/ 2688979 w 3432791"/>
              <a:gd name="connsiteY3-190" fmla="*/ 2557891 h 2564852"/>
              <a:gd name="connsiteX4-191" fmla="*/ 1305949 w 3432791"/>
              <a:gd name="connsiteY4-192" fmla="*/ 1822561 h 2564852"/>
              <a:gd name="connsiteX5-193" fmla="*/ 380119 w 3432791"/>
              <a:gd name="connsiteY5-194" fmla="*/ 2188321 h 2564852"/>
              <a:gd name="connsiteX6-195" fmla="*/ 79129 w 3432791"/>
              <a:gd name="connsiteY6-196" fmla="*/ 1110091 h 2564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3432791" h="2564852">
                <a:moveTo>
                  <a:pt x="79129" y="1110091"/>
                </a:moveTo>
                <a:cubicBezTo>
                  <a:pt x="256294" y="746236"/>
                  <a:pt x="1585349" y="-232934"/>
                  <a:pt x="2540389" y="50911"/>
                </a:cubicBezTo>
                <a:cubicBezTo>
                  <a:pt x="3495429" y="334756"/>
                  <a:pt x="3414784" y="901811"/>
                  <a:pt x="3431929" y="1395841"/>
                </a:cubicBezTo>
                <a:cubicBezTo>
                  <a:pt x="3449074" y="1889871"/>
                  <a:pt x="3210949" y="2463911"/>
                  <a:pt x="2688979" y="2557891"/>
                </a:cubicBezTo>
                <a:cubicBezTo>
                  <a:pt x="2167009" y="2651871"/>
                  <a:pt x="1728859" y="1762236"/>
                  <a:pt x="1305949" y="1822561"/>
                </a:cubicBezTo>
                <a:cubicBezTo>
                  <a:pt x="905899" y="1768586"/>
                  <a:pt x="729369" y="2352786"/>
                  <a:pt x="380119" y="2188321"/>
                </a:cubicBezTo>
                <a:cubicBezTo>
                  <a:pt x="30869" y="2023856"/>
                  <a:pt x="-98036" y="1473946"/>
                  <a:pt x="79129" y="1110091"/>
                </a:cubicBezTo>
                <a:close/>
              </a:path>
            </a:pathLst>
          </a:custGeom>
          <a:solidFill>
            <a:srgbClr val="00B050"/>
          </a:solidFill>
          <a:ln w="8246" cap="flat">
            <a:noFill/>
            <a:prstDash val="solid"/>
            <a:miter/>
          </a:ln>
          <a:effectLst>
            <a:outerShdw blurRad="254000" dist="101600" dir="5400000" algn="ctr" rotWithShape="0">
              <a:srgbClr val="FF97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solidFill>
                <a:srgbClr val="00B050"/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4" grpId="0" bldLvl="0" animBg="1"/>
      <p:bldP spid="16" grpId="0" bldLvl="0" animBg="1"/>
      <p:bldP spid="17" grpId="0" bldLvl="0" animBg="1"/>
      <p:bldP spid="18" grpId="0" bldLvl="0" animBg="1"/>
      <p:bldP spid="19" grpId="0"/>
      <p:bldP spid="21" grpId="0"/>
      <p:bldP spid="22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-1" y="-1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ysClr val="window" lastClr="FFFFFF"/>
              </a:gs>
              <a:gs pos="0">
                <a:sysClr val="window" lastClr="FFFFFF">
                  <a:alpha val="58000"/>
                </a:sysClr>
              </a:gs>
              <a:gs pos="100000">
                <a:sysClr val="window" lastClr="FFFFFF">
                  <a:alpha val="58000"/>
                </a:sysClr>
              </a:gs>
            </a:gsLst>
            <a:lin ang="189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318737"/>
            <a:ext cx="12192000" cy="539263"/>
            <a:chOff x="0" y="3375378"/>
            <a:chExt cx="12192000" cy="3482623"/>
          </a:xfrm>
        </p:grpSpPr>
        <p:grpSp>
          <p:nvGrpSpPr>
            <p:cNvPr id="22" name="组合 21"/>
            <p:cNvGrpSpPr/>
            <p:nvPr/>
          </p:nvGrpSpPr>
          <p:grpSpPr>
            <a:xfrm>
              <a:off x="0" y="3375378"/>
              <a:ext cx="12192000" cy="3482622"/>
              <a:chOff x="0" y="3187610"/>
              <a:chExt cx="12192000" cy="3670390"/>
            </a:xfrm>
          </p:grpSpPr>
          <p:sp>
            <p:nvSpPr>
              <p:cNvPr id="23" name="任意多边形 22"/>
              <p:cNvSpPr/>
              <p:nvPr/>
            </p:nvSpPr>
            <p:spPr>
              <a:xfrm>
                <a:off x="0" y="3187610"/>
                <a:ext cx="6793902" cy="3670390"/>
              </a:xfrm>
              <a:custGeom>
                <a:avLst/>
                <a:gdLst>
                  <a:gd name="connsiteX0" fmla="*/ 0 w 6793902"/>
                  <a:gd name="connsiteY0" fmla="*/ 28522 h 3670390"/>
                  <a:gd name="connsiteX1" fmla="*/ 1924 w 6793902"/>
                  <a:gd name="connsiteY1" fmla="*/ 28909 h 3670390"/>
                  <a:gd name="connsiteX2" fmla="*/ 6789 w 6793902"/>
                  <a:gd name="connsiteY2" fmla="*/ 35968 h 3670390"/>
                  <a:gd name="connsiteX3" fmla="*/ 148971 w 6793902"/>
                  <a:gd name="connsiteY3" fmla="*/ 171513 h 3670390"/>
                  <a:gd name="connsiteX4" fmla="*/ 1848689 w 6793902"/>
                  <a:gd name="connsiteY4" fmla="*/ 1622065 h 3670390"/>
                  <a:gd name="connsiteX5" fmla="*/ 5413949 w 6793902"/>
                  <a:gd name="connsiteY5" fmla="*/ 2475331 h 3670390"/>
                  <a:gd name="connsiteX6" fmla="*/ 6783291 w 6793902"/>
                  <a:gd name="connsiteY6" fmla="*/ 3652957 h 3670390"/>
                  <a:gd name="connsiteX7" fmla="*/ 6793902 w 6793902"/>
                  <a:gd name="connsiteY7" fmla="*/ 3670390 h 3670390"/>
                  <a:gd name="connsiteX8" fmla="*/ 0 w 6793902"/>
                  <a:gd name="connsiteY8" fmla="*/ 3670390 h 3670390"/>
                  <a:gd name="connsiteX9" fmla="*/ 0 w 6793902"/>
                  <a:gd name="connsiteY9" fmla="*/ 0 h 3670390"/>
                  <a:gd name="connsiteX10" fmla="*/ 594 w 6793902"/>
                  <a:gd name="connsiteY10" fmla="*/ 137 h 3670390"/>
                  <a:gd name="connsiteX11" fmla="*/ 3874 w 6793902"/>
                  <a:gd name="connsiteY11" fmla="*/ 29301 h 3670390"/>
                  <a:gd name="connsiteX12" fmla="*/ 1924 w 6793902"/>
                  <a:gd name="connsiteY12" fmla="*/ 28909 h 3670390"/>
                  <a:gd name="connsiteX13" fmla="*/ 0 w 6793902"/>
                  <a:gd name="connsiteY13" fmla="*/ 26118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2" h="3670390">
                    <a:moveTo>
                      <a:pt x="0" y="28522"/>
                    </a:moveTo>
                    <a:lnTo>
                      <a:pt x="1924" y="28909"/>
                    </a:lnTo>
                    <a:lnTo>
                      <a:pt x="6789" y="35968"/>
                    </a:lnTo>
                    <a:cubicBezTo>
                      <a:pt x="29136" y="62484"/>
                      <a:pt x="72104" y="105148"/>
                      <a:pt x="148971" y="171513"/>
                    </a:cubicBezTo>
                    <a:cubicBezTo>
                      <a:pt x="456441" y="436973"/>
                      <a:pt x="971192" y="1238095"/>
                      <a:pt x="1848689" y="1622065"/>
                    </a:cubicBezTo>
                    <a:cubicBezTo>
                      <a:pt x="2726185" y="2006034"/>
                      <a:pt x="4574454" y="2105582"/>
                      <a:pt x="5413949" y="2475331"/>
                    </a:cubicBezTo>
                    <a:cubicBezTo>
                      <a:pt x="6096038" y="2775751"/>
                      <a:pt x="6572868" y="3323394"/>
                      <a:pt x="6783291" y="3652957"/>
                    </a:cubicBezTo>
                    <a:lnTo>
                      <a:pt x="6793902" y="3670390"/>
                    </a:lnTo>
                    <a:lnTo>
                      <a:pt x="0" y="3670390"/>
                    </a:lnTo>
                    <a:close/>
                    <a:moveTo>
                      <a:pt x="0" y="0"/>
                    </a:moveTo>
                    <a:lnTo>
                      <a:pt x="594" y="137"/>
                    </a:lnTo>
                    <a:cubicBezTo>
                      <a:pt x="15048" y="7525"/>
                      <a:pt x="31080" y="25746"/>
                      <a:pt x="3874" y="29301"/>
                    </a:cubicBezTo>
                    <a:lnTo>
                      <a:pt x="1924" y="28909"/>
                    </a:lnTo>
                    <a:lnTo>
                      <a:pt x="0" y="26118"/>
                    </a:ln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 flipH="1">
                <a:off x="5398099" y="3187610"/>
                <a:ext cx="6793901" cy="3670390"/>
              </a:xfrm>
              <a:custGeom>
                <a:avLst/>
                <a:gdLst>
                  <a:gd name="connsiteX0" fmla="*/ 0 w 6793901"/>
                  <a:gd name="connsiteY0" fmla="*/ 28522 h 3670390"/>
                  <a:gd name="connsiteX1" fmla="*/ 0 w 6793901"/>
                  <a:gd name="connsiteY1" fmla="*/ 3670390 h 3670390"/>
                  <a:gd name="connsiteX2" fmla="*/ 6793901 w 6793901"/>
                  <a:gd name="connsiteY2" fmla="*/ 3670390 h 3670390"/>
                  <a:gd name="connsiteX3" fmla="*/ 6783291 w 6793901"/>
                  <a:gd name="connsiteY3" fmla="*/ 3652957 h 3670390"/>
                  <a:gd name="connsiteX4" fmla="*/ 5413948 w 6793901"/>
                  <a:gd name="connsiteY4" fmla="*/ 2475331 h 3670390"/>
                  <a:gd name="connsiteX5" fmla="*/ 1848688 w 6793901"/>
                  <a:gd name="connsiteY5" fmla="*/ 1622065 h 3670390"/>
                  <a:gd name="connsiteX6" fmla="*/ 148970 w 6793901"/>
                  <a:gd name="connsiteY6" fmla="*/ 171513 h 3670390"/>
                  <a:gd name="connsiteX7" fmla="*/ 6787 w 6793901"/>
                  <a:gd name="connsiteY7" fmla="*/ 35968 h 3670390"/>
                  <a:gd name="connsiteX8" fmla="*/ 1923 w 6793901"/>
                  <a:gd name="connsiteY8" fmla="*/ 28909 h 3670390"/>
                  <a:gd name="connsiteX9" fmla="*/ 0 w 6793901"/>
                  <a:gd name="connsiteY9" fmla="*/ 0 h 3670390"/>
                  <a:gd name="connsiteX10" fmla="*/ 0 w 6793901"/>
                  <a:gd name="connsiteY10" fmla="*/ 26119 h 3670390"/>
                  <a:gd name="connsiteX11" fmla="*/ 1923 w 6793901"/>
                  <a:gd name="connsiteY11" fmla="*/ 28909 h 3670390"/>
                  <a:gd name="connsiteX12" fmla="*/ 3873 w 6793901"/>
                  <a:gd name="connsiteY12" fmla="*/ 29301 h 3670390"/>
                  <a:gd name="connsiteX13" fmla="*/ 593 w 6793901"/>
                  <a:gd name="connsiteY13" fmla="*/ 137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1" h="3670390">
                    <a:moveTo>
                      <a:pt x="0" y="28522"/>
                    </a:moveTo>
                    <a:lnTo>
                      <a:pt x="0" y="3670390"/>
                    </a:lnTo>
                    <a:lnTo>
                      <a:pt x="6793901" y="3670390"/>
                    </a:lnTo>
                    <a:lnTo>
                      <a:pt x="6783291" y="3652957"/>
                    </a:lnTo>
                    <a:cubicBezTo>
                      <a:pt x="6572868" y="3323394"/>
                      <a:pt x="6096037" y="2775751"/>
                      <a:pt x="5413948" y="2475331"/>
                    </a:cubicBezTo>
                    <a:cubicBezTo>
                      <a:pt x="4574454" y="2105582"/>
                      <a:pt x="2726184" y="2006034"/>
                      <a:pt x="1848688" y="1622065"/>
                    </a:cubicBezTo>
                    <a:cubicBezTo>
                      <a:pt x="971191" y="1238095"/>
                      <a:pt x="456440" y="436973"/>
                      <a:pt x="148970" y="171513"/>
                    </a:cubicBezTo>
                    <a:cubicBezTo>
                      <a:pt x="72103" y="105148"/>
                      <a:pt x="29135" y="62484"/>
                      <a:pt x="6787" y="35968"/>
                    </a:cubicBezTo>
                    <a:lnTo>
                      <a:pt x="1923" y="28909"/>
                    </a:lnTo>
                    <a:close/>
                    <a:moveTo>
                      <a:pt x="0" y="0"/>
                    </a:moveTo>
                    <a:lnTo>
                      <a:pt x="0" y="26119"/>
                    </a:lnTo>
                    <a:lnTo>
                      <a:pt x="1923" y="28909"/>
                    </a:lnTo>
                    <a:lnTo>
                      <a:pt x="3873" y="29301"/>
                    </a:lnTo>
                    <a:cubicBezTo>
                      <a:pt x="31079" y="25746"/>
                      <a:pt x="15046" y="7525"/>
                      <a:pt x="593" y="137"/>
                    </a:cubicBez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" y="3978866"/>
              <a:ext cx="12191999" cy="2879135"/>
              <a:chOff x="1" y="3978866"/>
              <a:chExt cx="12191999" cy="2879135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1" y="3978866"/>
                <a:ext cx="6713587" cy="2879135"/>
              </a:xfrm>
              <a:custGeom>
                <a:avLst/>
                <a:gdLst>
                  <a:gd name="connsiteX0" fmla="*/ 0 w 6713587"/>
                  <a:gd name="connsiteY0" fmla="*/ 0 h 2879135"/>
                  <a:gd name="connsiteX1" fmla="*/ 60127 w 6713587"/>
                  <a:gd name="connsiteY1" fmla="*/ 52556 h 2879135"/>
                  <a:gd name="connsiteX2" fmla="*/ 1601138 w 6713587"/>
                  <a:gd name="connsiteY2" fmla="*/ 1088216 h 2879135"/>
                  <a:gd name="connsiteX3" fmla="*/ 5232421 w 6713587"/>
                  <a:gd name="connsiteY3" fmla="*/ 1788951 h 2879135"/>
                  <a:gd name="connsiteX4" fmla="*/ 6706545 w 6713587"/>
                  <a:gd name="connsiteY4" fmla="*/ 2866870 h 2879135"/>
                  <a:gd name="connsiteX5" fmla="*/ 6713587 w 6713587"/>
                  <a:gd name="connsiteY5" fmla="*/ 2879135 h 2879135"/>
                  <a:gd name="connsiteX6" fmla="*/ 0 w 6713587"/>
                  <a:gd name="connsiteY6" fmla="*/ 2879135 h 287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7" h="2879135">
                    <a:moveTo>
                      <a:pt x="0" y="0"/>
                    </a:moveTo>
                    <a:lnTo>
                      <a:pt x="60127" y="52556"/>
                    </a:lnTo>
                    <a:cubicBezTo>
                      <a:pt x="383452" y="340349"/>
                      <a:pt x="867987" y="829546"/>
                      <a:pt x="1601138" y="1088216"/>
                    </a:cubicBezTo>
                    <a:cubicBezTo>
                      <a:pt x="2494884" y="1403547"/>
                      <a:pt x="4377382" y="1485299"/>
                      <a:pt x="5232421" y="1788951"/>
                    </a:cubicBezTo>
                    <a:cubicBezTo>
                      <a:pt x="6034022" y="2073625"/>
                      <a:pt x="6557288" y="2628602"/>
                      <a:pt x="6706545" y="2866870"/>
                    </a:cubicBezTo>
                    <a:lnTo>
                      <a:pt x="6713587" y="2879135"/>
                    </a:lnTo>
                    <a:lnTo>
                      <a:pt x="0" y="2879135"/>
                    </a:ln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任意多边形 26"/>
              <p:cNvSpPr/>
              <p:nvPr/>
            </p:nvSpPr>
            <p:spPr>
              <a:xfrm flipH="1">
                <a:off x="5478414" y="3978867"/>
                <a:ext cx="6713586" cy="2879133"/>
              </a:xfrm>
              <a:custGeom>
                <a:avLst/>
                <a:gdLst>
                  <a:gd name="connsiteX0" fmla="*/ 0 w 6713586"/>
                  <a:gd name="connsiteY0" fmla="*/ 0 h 2879133"/>
                  <a:gd name="connsiteX1" fmla="*/ 0 w 6713586"/>
                  <a:gd name="connsiteY1" fmla="*/ 2879133 h 2879133"/>
                  <a:gd name="connsiteX2" fmla="*/ 6713586 w 6713586"/>
                  <a:gd name="connsiteY2" fmla="*/ 2879133 h 2879133"/>
                  <a:gd name="connsiteX3" fmla="*/ 6706544 w 6713586"/>
                  <a:gd name="connsiteY3" fmla="*/ 2866868 h 2879133"/>
                  <a:gd name="connsiteX4" fmla="*/ 5232420 w 6713586"/>
                  <a:gd name="connsiteY4" fmla="*/ 1788949 h 2879133"/>
                  <a:gd name="connsiteX5" fmla="*/ 1601136 w 6713586"/>
                  <a:gd name="connsiteY5" fmla="*/ 1088214 h 2879133"/>
                  <a:gd name="connsiteX6" fmla="*/ 60125 w 6713586"/>
                  <a:gd name="connsiteY6" fmla="*/ 52554 h 287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6" h="2879133">
                    <a:moveTo>
                      <a:pt x="0" y="0"/>
                    </a:moveTo>
                    <a:lnTo>
                      <a:pt x="0" y="2879133"/>
                    </a:lnTo>
                    <a:lnTo>
                      <a:pt x="6713586" y="2879133"/>
                    </a:lnTo>
                    <a:lnTo>
                      <a:pt x="6706544" y="2866868"/>
                    </a:lnTo>
                    <a:cubicBezTo>
                      <a:pt x="6557287" y="2628600"/>
                      <a:pt x="6034020" y="2073623"/>
                      <a:pt x="5232420" y="1788949"/>
                    </a:cubicBezTo>
                    <a:cubicBezTo>
                      <a:pt x="4377380" y="1485297"/>
                      <a:pt x="2494882" y="1403545"/>
                      <a:pt x="1601136" y="1088214"/>
                    </a:cubicBezTo>
                    <a:cubicBezTo>
                      <a:pt x="867985" y="829544"/>
                      <a:pt x="383450" y="340347"/>
                      <a:pt x="60125" y="525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</p:grpSp>
      <p:pic>
        <p:nvPicPr>
          <p:cNvPr id="7" name="图片 -2147481912" descr="16ac4b97435599490e13c0069bb1a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319520" y="200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 descr="_cgi-bin_mmwebwx-bin_webwxgetmsgimg__&amp;MsgID=8625990917429877579&amp;skey=@crypt_d83597cf_cd564b05ce832e90fa15200b0faf3195&amp;mmweb_appid=wx_webfilehelp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510" y="1652270"/>
            <a:ext cx="2175510" cy="4321175"/>
          </a:xfrm>
          <a:prstGeom prst="rect">
            <a:avLst/>
          </a:prstGeom>
        </p:spPr>
      </p:pic>
      <p:pic>
        <p:nvPicPr>
          <p:cNvPr id="10" name="图片 9" descr="_cgi-bin_mmwebwx-bin_webwxgetmsgimg__&amp;MsgID=8898545793179176621&amp;skey=@crypt_d83597cf_cd564b05ce832e90fa15200b0faf3195&amp;mmweb_appid=wx_webfilehelpe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005" y="1748155"/>
            <a:ext cx="2270760" cy="433387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109348" y="285660"/>
            <a:ext cx="217335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hangingPunct="1"/>
            <a:r>
              <a:rPr lang="zh-CN" altLang="en-US" sz="200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未来和发展前景</a:t>
            </a:r>
            <a:endParaRPr lang="zh-CN" altLang="en-US" sz="2000" smtClean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391160" y="387350"/>
            <a:ext cx="2659380" cy="557492"/>
            <a:chOff x="397565" y="344556"/>
            <a:chExt cx="2234584" cy="569844"/>
          </a:xfrm>
        </p:grpSpPr>
        <p:sp>
          <p:nvSpPr>
            <p:cNvPr id="42" name="单圆角矩形 41"/>
            <p:cNvSpPr/>
            <p:nvPr/>
          </p:nvSpPr>
          <p:spPr>
            <a:xfrm flipV="1">
              <a:off x="503583" y="344556"/>
              <a:ext cx="2128566" cy="569843"/>
            </a:xfrm>
            <a:prstGeom prst="round1Rect">
              <a:avLst/>
            </a:prstGeom>
            <a:solidFill>
              <a:srgbClr val="FBBD0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77800" dir="2100000" sx="94000" sy="94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p3d prstMaterial="plastic"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3" name="单圆角矩形 42"/>
            <p:cNvSpPr/>
            <p:nvPr/>
          </p:nvSpPr>
          <p:spPr>
            <a:xfrm flipV="1">
              <a:off x="397565" y="344557"/>
              <a:ext cx="2173356" cy="569843"/>
            </a:xfrm>
            <a:prstGeom prst="round1Rect">
              <a:avLst/>
            </a:prstGeom>
            <a:gradFill flip="none" rotWithShape="1">
              <a:gsLst>
                <a:gs pos="100000">
                  <a:srgbClr val="0D46A6"/>
                </a:gs>
                <a:gs pos="0">
                  <a:srgbClr val="115BD7"/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  <a:sp3d prstMaterial="plastic"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97565" y="398644"/>
              <a:ext cx="2173356" cy="470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hangingPunct="1"/>
              <a:r>
                <a:rPr lang="zh-CN" altLang="en-US" sz="2400" smtClean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未来和发展前景</a:t>
              </a:r>
              <a:endParaRPr lang="zh-CN" altLang="en-US" sz="240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91204" y="1682115"/>
            <a:ext cx="3276598" cy="438150"/>
          </a:xfrm>
          <a:prstGeom prst="rect">
            <a:avLst/>
          </a:prstGeom>
          <a:solidFill>
            <a:schemeClr val="accent3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accent3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p>
            <a:pPr algn="ctr" defTabSz="914400"/>
            <a:r>
              <a:rPr lang="zh-CN" altLang="en-US" sz="32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技术升级计划</a:t>
            </a:r>
            <a:endParaRPr lang="zh-CN" altLang="en-US" sz="32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1204" y="2689225"/>
            <a:ext cx="3276598" cy="2914650"/>
          </a:xfrm>
          <a:prstGeom prst="rect">
            <a:avLst/>
          </a:prstGeom>
          <a:solidFill>
            <a:schemeClr val="bg1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升级计划包括硬件与软件开发，引入智能香氛机，优化界面和算法，强化数据集成与安全，确保合规性。同时测试兼容性，以提供智能、便捷、安全的香氛体验。</a:t>
            </a:r>
            <a:endParaRPr lang="zh-CN" altLang="en-US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pic>
        <p:nvPicPr>
          <p:cNvPr id="4" name="图片 3" descr="_cgi-bin_mmwebwx-bin_webwxgetmsgimg__&amp;MsgID=8625990917429877579&amp;skey=@crypt_d83597cf_cd564b05ce832e90fa15200b0faf3195&amp;mmweb_appid=wx_webfilehelp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765" y="1652270"/>
            <a:ext cx="2175510" cy="4321175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4025309" y="2689225"/>
            <a:ext cx="3276598" cy="2914650"/>
          </a:xfrm>
          <a:prstGeom prst="rect">
            <a:avLst/>
          </a:prstGeom>
          <a:solidFill>
            <a:schemeClr val="bg1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Arial" panose="020B0604020202020204"/>
              </a:rPr>
              <a:t>我们的个性化香氛控制设备，始于智能手表，未来更将拓展至车载系统，顺应时代潮流，扩展至汽车行业，为用户带来全方位、个性化的香氛体验。</a:t>
            </a:r>
            <a:endParaRPr lang="zh-CN" altLang="en-US" sz="2000" b="0" i="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Arial" panose="020B0604020202020204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4025944" y="1682115"/>
            <a:ext cx="3276598" cy="438150"/>
          </a:xfrm>
          <a:prstGeom prst="rect">
            <a:avLst/>
          </a:prstGeom>
          <a:solidFill>
            <a:schemeClr val="accent3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accent3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p>
            <a:pPr algn="ctr" defTabSz="914400"/>
            <a:r>
              <a:rPr lang="zh-CN" altLang="en-US" sz="32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产品发展规划</a:t>
            </a:r>
            <a:endParaRPr lang="zh-CN" altLang="en-US" sz="32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-1" y="-1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ysClr val="window" lastClr="FFFFFF"/>
              </a:gs>
              <a:gs pos="0">
                <a:sysClr val="window" lastClr="FFFFFF">
                  <a:alpha val="58000"/>
                </a:sysClr>
              </a:gs>
              <a:gs pos="100000">
                <a:sysClr val="window" lastClr="FFFFFF">
                  <a:alpha val="58000"/>
                </a:sysClr>
              </a:gs>
            </a:gsLst>
            <a:lin ang="189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318737"/>
            <a:ext cx="12192000" cy="539263"/>
            <a:chOff x="0" y="3375378"/>
            <a:chExt cx="12192000" cy="3482623"/>
          </a:xfrm>
        </p:grpSpPr>
        <p:grpSp>
          <p:nvGrpSpPr>
            <p:cNvPr id="22" name="组合 21"/>
            <p:cNvGrpSpPr/>
            <p:nvPr/>
          </p:nvGrpSpPr>
          <p:grpSpPr>
            <a:xfrm>
              <a:off x="0" y="3375378"/>
              <a:ext cx="12192000" cy="3482622"/>
              <a:chOff x="0" y="3187610"/>
              <a:chExt cx="12192000" cy="3670390"/>
            </a:xfrm>
          </p:grpSpPr>
          <p:sp>
            <p:nvSpPr>
              <p:cNvPr id="23" name="任意多边形 22"/>
              <p:cNvSpPr/>
              <p:nvPr/>
            </p:nvSpPr>
            <p:spPr>
              <a:xfrm>
                <a:off x="0" y="3187610"/>
                <a:ext cx="6793902" cy="3670390"/>
              </a:xfrm>
              <a:custGeom>
                <a:avLst/>
                <a:gdLst>
                  <a:gd name="connsiteX0" fmla="*/ 0 w 6793902"/>
                  <a:gd name="connsiteY0" fmla="*/ 28522 h 3670390"/>
                  <a:gd name="connsiteX1" fmla="*/ 1924 w 6793902"/>
                  <a:gd name="connsiteY1" fmla="*/ 28909 h 3670390"/>
                  <a:gd name="connsiteX2" fmla="*/ 6789 w 6793902"/>
                  <a:gd name="connsiteY2" fmla="*/ 35968 h 3670390"/>
                  <a:gd name="connsiteX3" fmla="*/ 148971 w 6793902"/>
                  <a:gd name="connsiteY3" fmla="*/ 171513 h 3670390"/>
                  <a:gd name="connsiteX4" fmla="*/ 1848689 w 6793902"/>
                  <a:gd name="connsiteY4" fmla="*/ 1622065 h 3670390"/>
                  <a:gd name="connsiteX5" fmla="*/ 5413949 w 6793902"/>
                  <a:gd name="connsiteY5" fmla="*/ 2475331 h 3670390"/>
                  <a:gd name="connsiteX6" fmla="*/ 6783291 w 6793902"/>
                  <a:gd name="connsiteY6" fmla="*/ 3652957 h 3670390"/>
                  <a:gd name="connsiteX7" fmla="*/ 6793902 w 6793902"/>
                  <a:gd name="connsiteY7" fmla="*/ 3670390 h 3670390"/>
                  <a:gd name="connsiteX8" fmla="*/ 0 w 6793902"/>
                  <a:gd name="connsiteY8" fmla="*/ 3670390 h 3670390"/>
                  <a:gd name="connsiteX9" fmla="*/ 0 w 6793902"/>
                  <a:gd name="connsiteY9" fmla="*/ 0 h 3670390"/>
                  <a:gd name="connsiteX10" fmla="*/ 594 w 6793902"/>
                  <a:gd name="connsiteY10" fmla="*/ 137 h 3670390"/>
                  <a:gd name="connsiteX11" fmla="*/ 3874 w 6793902"/>
                  <a:gd name="connsiteY11" fmla="*/ 29301 h 3670390"/>
                  <a:gd name="connsiteX12" fmla="*/ 1924 w 6793902"/>
                  <a:gd name="connsiteY12" fmla="*/ 28909 h 3670390"/>
                  <a:gd name="connsiteX13" fmla="*/ 0 w 6793902"/>
                  <a:gd name="connsiteY13" fmla="*/ 26118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2" h="3670390">
                    <a:moveTo>
                      <a:pt x="0" y="28522"/>
                    </a:moveTo>
                    <a:lnTo>
                      <a:pt x="1924" y="28909"/>
                    </a:lnTo>
                    <a:lnTo>
                      <a:pt x="6789" y="35968"/>
                    </a:lnTo>
                    <a:cubicBezTo>
                      <a:pt x="29136" y="62484"/>
                      <a:pt x="72104" y="105148"/>
                      <a:pt x="148971" y="171513"/>
                    </a:cubicBezTo>
                    <a:cubicBezTo>
                      <a:pt x="456441" y="436973"/>
                      <a:pt x="971192" y="1238095"/>
                      <a:pt x="1848689" y="1622065"/>
                    </a:cubicBezTo>
                    <a:cubicBezTo>
                      <a:pt x="2726185" y="2006034"/>
                      <a:pt x="4574454" y="2105582"/>
                      <a:pt x="5413949" y="2475331"/>
                    </a:cubicBezTo>
                    <a:cubicBezTo>
                      <a:pt x="6096038" y="2775751"/>
                      <a:pt x="6572868" y="3323394"/>
                      <a:pt x="6783291" y="3652957"/>
                    </a:cubicBezTo>
                    <a:lnTo>
                      <a:pt x="6793902" y="3670390"/>
                    </a:lnTo>
                    <a:lnTo>
                      <a:pt x="0" y="3670390"/>
                    </a:lnTo>
                    <a:close/>
                    <a:moveTo>
                      <a:pt x="0" y="0"/>
                    </a:moveTo>
                    <a:lnTo>
                      <a:pt x="594" y="137"/>
                    </a:lnTo>
                    <a:cubicBezTo>
                      <a:pt x="15048" y="7525"/>
                      <a:pt x="31080" y="25746"/>
                      <a:pt x="3874" y="29301"/>
                    </a:cubicBezTo>
                    <a:lnTo>
                      <a:pt x="1924" y="28909"/>
                    </a:lnTo>
                    <a:lnTo>
                      <a:pt x="0" y="26118"/>
                    </a:ln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 flipH="1">
                <a:off x="5398099" y="3187610"/>
                <a:ext cx="6793901" cy="3670390"/>
              </a:xfrm>
              <a:custGeom>
                <a:avLst/>
                <a:gdLst>
                  <a:gd name="connsiteX0" fmla="*/ 0 w 6793901"/>
                  <a:gd name="connsiteY0" fmla="*/ 28522 h 3670390"/>
                  <a:gd name="connsiteX1" fmla="*/ 0 w 6793901"/>
                  <a:gd name="connsiteY1" fmla="*/ 3670390 h 3670390"/>
                  <a:gd name="connsiteX2" fmla="*/ 6793901 w 6793901"/>
                  <a:gd name="connsiteY2" fmla="*/ 3670390 h 3670390"/>
                  <a:gd name="connsiteX3" fmla="*/ 6783291 w 6793901"/>
                  <a:gd name="connsiteY3" fmla="*/ 3652957 h 3670390"/>
                  <a:gd name="connsiteX4" fmla="*/ 5413948 w 6793901"/>
                  <a:gd name="connsiteY4" fmla="*/ 2475331 h 3670390"/>
                  <a:gd name="connsiteX5" fmla="*/ 1848688 w 6793901"/>
                  <a:gd name="connsiteY5" fmla="*/ 1622065 h 3670390"/>
                  <a:gd name="connsiteX6" fmla="*/ 148970 w 6793901"/>
                  <a:gd name="connsiteY6" fmla="*/ 171513 h 3670390"/>
                  <a:gd name="connsiteX7" fmla="*/ 6787 w 6793901"/>
                  <a:gd name="connsiteY7" fmla="*/ 35968 h 3670390"/>
                  <a:gd name="connsiteX8" fmla="*/ 1923 w 6793901"/>
                  <a:gd name="connsiteY8" fmla="*/ 28909 h 3670390"/>
                  <a:gd name="connsiteX9" fmla="*/ 0 w 6793901"/>
                  <a:gd name="connsiteY9" fmla="*/ 0 h 3670390"/>
                  <a:gd name="connsiteX10" fmla="*/ 0 w 6793901"/>
                  <a:gd name="connsiteY10" fmla="*/ 26119 h 3670390"/>
                  <a:gd name="connsiteX11" fmla="*/ 1923 w 6793901"/>
                  <a:gd name="connsiteY11" fmla="*/ 28909 h 3670390"/>
                  <a:gd name="connsiteX12" fmla="*/ 3873 w 6793901"/>
                  <a:gd name="connsiteY12" fmla="*/ 29301 h 3670390"/>
                  <a:gd name="connsiteX13" fmla="*/ 593 w 6793901"/>
                  <a:gd name="connsiteY13" fmla="*/ 137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1" h="3670390">
                    <a:moveTo>
                      <a:pt x="0" y="28522"/>
                    </a:moveTo>
                    <a:lnTo>
                      <a:pt x="0" y="3670390"/>
                    </a:lnTo>
                    <a:lnTo>
                      <a:pt x="6793901" y="3670390"/>
                    </a:lnTo>
                    <a:lnTo>
                      <a:pt x="6783291" y="3652957"/>
                    </a:lnTo>
                    <a:cubicBezTo>
                      <a:pt x="6572868" y="3323394"/>
                      <a:pt x="6096037" y="2775751"/>
                      <a:pt x="5413948" y="2475331"/>
                    </a:cubicBezTo>
                    <a:cubicBezTo>
                      <a:pt x="4574454" y="2105582"/>
                      <a:pt x="2726184" y="2006034"/>
                      <a:pt x="1848688" y="1622065"/>
                    </a:cubicBezTo>
                    <a:cubicBezTo>
                      <a:pt x="971191" y="1238095"/>
                      <a:pt x="456440" y="436973"/>
                      <a:pt x="148970" y="171513"/>
                    </a:cubicBezTo>
                    <a:cubicBezTo>
                      <a:pt x="72103" y="105148"/>
                      <a:pt x="29135" y="62484"/>
                      <a:pt x="6787" y="35968"/>
                    </a:cubicBezTo>
                    <a:lnTo>
                      <a:pt x="1923" y="28909"/>
                    </a:lnTo>
                    <a:close/>
                    <a:moveTo>
                      <a:pt x="0" y="0"/>
                    </a:moveTo>
                    <a:lnTo>
                      <a:pt x="0" y="26119"/>
                    </a:lnTo>
                    <a:lnTo>
                      <a:pt x="1923" y="28909"/>
                    </a:lnTo>
                    <a:lnTo>
                      <a:pt x="3873" y="29301"/>
                    </a:lnTo>
                    <a:cubicBezTo>
                      <a:pt x="31079" y="25746"/>
                      <a:pt x="15046" y="7525"/>
                      <a:pt x="593" y="137"/>
                    </a:cubicBez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" y="3978866"/>
              <a:ext cx="12191999" cy="2879135"/>
              <a:chOff x="1" y="3978866"/>
              <a:chExt cx="12191999" cy="2879135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1" y="3978866"/>
                <a:ext cx="6713587" cy="2879135"/>
              </a:xfrm>
              <a:custGeom>
                <a:avLst/>
                <a:gdLst>
                  <a:gd name="connsiteX0" fmla="*/ 0 w 6713587"/>
                  <a:gd name="connsiteY0" fmla="*/ 0 h 2879135"/>
                  <a:gd name="connsiteX1" fmla="*/ 60127 w 6713587"/>
                  <a:gd name="connsiteY1" fmla="*/ 52556 h 2879135"/>
                  <a:gd name="connsiteX2" fmla="*/ 1601138 w 6713587"/>
                  <a:gd name="connsiteY2" fmla="*/ 1088216 h 2879135"/>
                  <a:gd name="connsiteX3" fmla="*/ 5232421 w 6713587"/>
                  <a:gd name="connsiteY3" fmla="*/ 1788951 h 2879135"/>
                  <a:gd name="connsiteX4" fmla="*/ 6706545 w 6713587"/>
                  <a:gd name="connsiteY4" fmla="*/ 2866870 h 2879135"/>
                  <a:gd name="connsiteX5" fmla="*/ 6713587 w 6713587"/>
                  <a:gd name="connsiteY5" fmla="*/ 2879135 h 2879135"/>
                  <a:gd name="connsiteX6" fmla="*/ 0 w 6713587"/>
                  <a:gd name="connsiteY6" fmla="*/ 2879135 h 287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7" h="2879135">
                    <a:moveTo>
                      <a:pt x="0" y="0"/>
                    </a:moveTo>
                    <a:lnTo>
                      <a:pt x="60127" y="52556"/>
                    </a:lnTo>
                    <a:cubicBezTo>
                      <a:pt x="383452" y="340349"/>
                      <a:pt x="867987" y="829546"/>
                      <a:pt x="1601138" y="1088216"/>
                    </a:cubicBezTo>
                    <a:cubicBezTo>
                      <a:pt x="2494884" y="1403547"/>
                      <a:pt x="4377382" y="1485299"/>
                      <a:pt x="5232421" y="1788951"/>
                    </a:cubicBezTo>
                    <a:cubicBezTo>
                      <a:pt x="6034022" y="2073625"/>
                      <a:pt x="6557288" y="2628602"/>
                      <a:pt x="6706545" y="2866870"/>
                    </a:cubicBezTo>
                    <a:lnTo>
                      <a:pt x="6713587" y="2879135"/>
                    </a:lnTo>
                    <a:lnTo>
                      <a:pt x="0" y="2879135"/>
                    </a:ln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任意多边形 26"/>
              <p:cNvSpPr/>
              <p:nvPr/>
            </p:nvSpPr>
            <p:spPr>
              <a:xfrm flipH="1">
                <a:off x="5478414" y="3978867"/>
                <a:ext cx="6713586" cy="2879133"/>
              </a:xfrm>
              <a:custGeom>
                <a:avLst/>
                <a:gdLst>
                  <a:gd name="connsiteX0" fmla="*/ 0 w 6713586"/>
                  <a:gd name="connsiteY0" fmla="*/ 0 h 2879133"/>
                  <a:gd name="connsiteX1" fmla="*/ 0 w 6713586"/>
                  <a:gd name="connsiteY1" fmla="*/ 2879133 h 2879133"/>
                  <a:gd name="connsiteX2" fmla="*/ 6713586 w 6713586"/>
                  <a:gd name="connsiteY2" fmla="*/ 2879133 h 2879133"/>
                  <a:gd name="connsiteX3" fmla="*/ 6706544 w 6713586"/>
                  <a:gd name="connsiteY3" fmla="*/ 2866868 h 2879133"/>
                  <a:gd name="connsiteX4" fmla="*/ 5232420 w 6713586"/>
                  <a:gd name="connsiteY4" fmla="*/ 1788949 h 2879133"/>
                  <a:gd name="connsiteX5" fmla="*/ 1601136 w 6713586"/>
                  <a:gd name="connsiteY5" fmla="*/ 1088214 h 2879133"/>
                  <a:gd name="connsiteX6" fmla="*/ 60125 w 6713586"/>
                  <a:gd name="connsiteY6" fmla="*/ 52554 h 287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6" h="2879133">
                    <a:moveTo>
                      <a:pt x="0" y="0"/>
                    </a:moveTo>
                    <a:lnTo>
                      <a:pt x="0" y="2879133"/>
                    </a:lnTo>
                    <a:lnTo>
                      <a:pt x="6713586" y="2879133"/>
                    </a:lnTo>
                    <a:lnTo>
                      <a:pt x="6706544" y="2866868"/>
                    </a:lnTo>
                    <a:cubicBezTo>
                      <a:pt x="6557287" y="2628600"/>
                      <a:pt x="6034020" y="2073623"/>
                      <a:pt x="5232420" y="1788949"/>
                    </a:cubicBezTo>
                    <a:cubicBezTo>
                      <a:pt x="4377380" y="1485297"/>
                      <a:pt x="2494882" y="1403545"/>
                      <a:pt x="1601136" y="1088214"/>
                    </a:cubicBezTo>
                    <a:cubicBezTo>
                      <a:pt x="867985" y="829544"/>
                      <a:pt x="383450" y="340347"/>
                      <a:pt x="60125" y="525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</p:grpSp>
      <p:sp>
        <p:nvSpPr>
          <p:cNvPr id="2" name="矩形: 圆角 3"/>
          <p:cNvSpPr/>
          <p:nvPr/>
        </p:nvSpPr>
        <p:spPr>
          <a:xfrm>
            <a:off x="6517005" y="1946275"/>
            <a:ext cx="4495800" cy="3723640"/>
          </a:xfrm>
          <a:prstGeom prst="roundRect">
            <a:avLst>
              <a:gd name="adj" fmla="val 10117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419100" dist="139700" dir="2700000" algn="tl" rotWithShape="0">
              <a:srgbClr val="2158F4">
                <a:alpha val="20000"/>
              </a:srgbClr>
            </a:outerShdw>
          </a:effectLst>
        </p:spPr>
        <p:txBody>
          <a:bodyPr rtlCol="0" anchor="ctr"/>
          <a:p>
            <a:pPr algn="ctr"/>
            <a:r>
              <a:rPr lang="zh-CN" altLang="en-US" kern="0">
                <a:solidFill>
                  <a:prstClr val="white"/>
                </a:solidFill>
                <a:latin typeface="思源黑体 CN Normal"/>
                <a:ea typeface="思源黑体 CN Normal"/>
                <a:sym typeface="思源黑体 CN Normal" panose="020B0400000000000000" pitchFamily="34" charset="-122"/>
              </a:rPr>
              <a:t>https://szfilehelper.weixin.qq.com/cgi-bin/mmwebwx-bin/webwxgetmsgimg??&amp;MsgID=5187186393606814641&amp;skey=@crypt_d83597cf_cd564b05ce832e90fa15200b0faf3195&amp;type=slave&amp;mmweb_appid=wx_webfilehelper</a:t>
            </a: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  <a:sym typeface="思源黑体 CN Normal" panose="020B0400000000000000" pitchFamily="34" charset="-122"/>
            </a:endParaRPr>
          </a:p>
        </p:txBody>
      </p:sp>
      <p:sp>
        <p:nvSpPr>
          <p:cNvPr id="18" name="矩形: 圆角 11"/>
          <p:cNvSpPr/>
          <p:nvPr/>
        </p:nvSpPr>
        <p:spPr>
          <a:xfrm>
            <a:off x="7192010" y="5669915"/>
            <a:ext cx="3017520" cy="153670"/>
          </a:xfrm>
          <a:prstGeom prst="roundRect">
            <a:avLst/>
          </a:prstGeom>
          <a:solidFill>
            <a:srgbClr val="FBBD06"/>
          </a:solidFill>
          <a:ln>
            <a:noFill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思源黑体 CN Regular"/>
              <a:sym typeface="思源黑体 CN Normal" panose="020B0400000000000000" pitchFamily="34" charset="-122"/>
            </a:endParaRPr>
          </a:p>
        </p:txBody>
      </p:sp>
      <p:sp>
        <p:nvSpPr>
          <p:cNvPr id="32" name="矩形: 圆角 9"/>
          <p:cNvSpPr/>
          <p:nvPr/>
        </p:nvSpPr>
        <p:spPr>
          <a:xfrm>
            <a:off x="2187575" y="5669915"/>
            <a:ext cx="3017520" cy="153670"/>
          </a:xfrm>
          <a:prstGeom prst="roundRect">
            <a:avLst/>
          </a:prstGeom>
          <a:solidFill>
            <a:srgbClr val="FBBD0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思源黑体 CN Regular"/>
              <a:sym typeface="思源黑体 CN Normal" panose="020B0400000000000000" pitchFamily="34" charset="-122"/>
            </a:endParaRPr>
          </a:p>
        </p:txBody>
      </p:sp>
      <p:pic>
        <p:nvPicPr>
          <p:cNvPr id="7" name="图片 6" descr="_cgi-bin_mmwebwx-bin_webwxgetmsgimg__&amp;MsgID=7103074562444984100&amp;skey=@crypt_d83597cf_cd564b05ce832e90fa15200b0faf3195&amp;mmweb_appid=wx_webfilehelp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585" y="2211705"/>
            <a:ext cx="2294890" cy="30607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8" name="图片 7" descr="_cgi-bin_mmwebwx-bin_webwxgetmsgimg__&amp;MsgID=5187186393606814641&amp;skey=@crypt_d83597cf_cd564b05ce832e90fa15200b0faf3195&amp;mmweb_appid=wx_webfilehelp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475" y="2211705"/>
            <a:ext cx="2294890" cy="30607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矩形: 圆角 3"/>
          <p:cNvSpPr/>
          <p:nvPr/>
        </p:nvSpPr>
        <p:spPr>
          <a:xfrm>
            <a:off x="1448435" y="1946275"/>
            <a:ext cx="4495800" cy="3723640"/>
          </a:xfrm>
          <a:prstGeom prst="roundRect">
            <a:avLst>
              <a:gd name="adj" fmla="val 10117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419100" dist="139700" dir="2700000" algn="tl" rotWithShape="0">
              <a:srgbClr val="2158F4">
                <a:alpha val="20000"/>
              </a:srgbClr>
            </a:outerShdw>
          </a:effectLst>
        </p:spPr>
        <p:txBody>
          <a:bodyPr rtlCol="0" anchor="ctr"/>
          <a:p>
            <a:pPr algn="ctr"/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  <a:sym typeface="思源黑体 CN Normal" panose="020B0400000000000000" pitchFamily="34" charset="-122"/>
            </a:endParaRPr>
          </a:p>
        </p:txBody>
      </p:sp>
      <p:pic>
        <p:nvPicPr>
          <p:cNvPr id="17" name="图片 16" descr="31243172580073114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27860" y="1946275"/>
            <a:ext cx="1266190" cy="1682750"/>
          </a:xfrm>
          <a:prstGeom prst="ellipse">
            <a:avLst/>
          </a:prstGeom>
          <a:effectLst>
            <a:softEdge rad="76200"/>
          </a:effectLst>
        </p:spPr>
      </p:pic>
      <p:pic>
        <p:nvPicPr>
          <p:cNvPr id="20" name="图片 19" descr="43422937705450267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138295" y="1894205"/>
            <a:ext cx="1434465" cy="1786890"/>
          </a:xfrm>
          <a:prstGeom prst="ellipse">
            <a:avLst/>
          </a:prstGeom>
          <a:effectLst>
            <a:softEdge rad="101600"/>
          </a:effectLst>
        </p:spPr>
      </p:pic>
      <p:sp>
        <p:nvSpPr>
          <p:cNvPr id="21" name="文本框 20"/>
          <p:cNvSpPr txBox="1"/>
          <p:nvPr/>
        </p:nvSpPr>
        <p:spPr>
          <a:xfrm>
            <a:off x="1584325" y="3960495"/>
            <a:ext cx="1609725" cy="68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Char char="•"/>
            </a:pP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陕西华云防雷技术有限公司副总经理</a:t>
            </a:r>
            <a:r>
              <a:rPr lang="zh-CN" altLang="en-US" sz="1400" spc="100" dirty="0">
                <a:latin typeface="黑体" panose="02010609060101010101" charset="-122"/>
                <a:ea typeface="黑体" panose="02010609060101010101" charset="-122"/>
                <a:sym typeface="+mn-ea"/>
              </a:rPr>
              <a:t>为本项目提供实践指导</a:t>
            </a:r>
            <a:endParaRPr lang="zh-CN" altLang="en-US" sz="1400" spc="100" dirty="0">
              <a:latin typeface="黑体" panose="02010609060101010101" charset="-122"/>
              <a:ea typeface="黑体" panose="02010609060101010101" charset="-122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Char char="•"/>
            </a:pPr>
            <a:endParaRPr lang="en-US" altLang="en-US" sz="1400" b="0" i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93515" y="4172585"/>
            <a:ext cx="1724025" cy="676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algn="ctr"/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苏州博古特智造</a:t>
            </a:r>
            <a:endParaRPr lang="zh-CN" altLang="en-US" sz="1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ctr"/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有限公司业务经理</a:t>
            </a:r>
            <a:endParaRPr lang="zh-CN" altLang="en-US" sz="1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ctr"/>
            <a:r>
              <a:rPr lang="zh-CN" altLang="en-US" sz="1400" spc="100" dirty="0">
                <a:latin typeface="黑体" panose="02010609060101010101" charset="-122"/>
                <a:ea typeface="黑体" panose="02010609060101010101" charset="-122"/>
                <a:sym typeface="+mn-ea"/>
              </a:rPr>
              <a:t>为本项目提供组装技术指导</a:t>
            </a:r>
            <a:endParaRPr lang="en-US" altLang="en-US" sz="1400" b="0" i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88620" y="269875"/>
            <a:ext cx="1405255" cy="569595"/>
            <a:chOff x="397565" y="344556"/>
            <a:chExt cx="2234584" cy="569844"/>
          </a:xfrm>
        </p:grpSpPr>
        <p:sp>
          <p:nvSpPr>
            <p:cNvPr id="14" name="单圆角矩形 13"/>
            <p:cNvSpPr/>
            <p:nvPr>
              <p:custDataLst>
                <p:tags r:id="rId8"/>
              </p:custDataLst>
            </p:nvPr>
          </p:nvSpPr>
          <p:spPr>
            <a:xfrm flipV="1">
              <a:off x="503583" y="344556"/>
              <a:ext cx="2128566" cy="569843"/>
            </a:xfrm>
            <a:prstGeom prst="round1Rect">
              <a:avLst/>
            </a:prstGeom>
            <a:solidFill>
              <a:srgbClr val="FBBD0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77800" dir="2100000" sx="94000" sy="94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p3d prstMaterial="plastic"/>
          </p:spPr>
          <p:txBody>
            <a:bodyPr rtlCol="0" anchor="ctr"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单圆角矩形 14"/>
            <p:cNvSpPr/>
            <p:nvPr>
              <p:custDataLst>
                <p:tags r:id="rId9"/>
              </p:custDataLst>
            </p:nvPr>
          </p:nvSpPr>
          <p:spPr>
            <a:xfrm flipV="1">
              <a:off x="397565" y="344557"/>
              <a:ext cx="2173356" cy="569843"/>
            </a:xfrm>
            <a:prstGeom prst="round1Rect">
              <a:avLst/>
            </a:prstGeom>
            <a:gradFill flip="none" rotWithShape="1">
              <a:gsLst>
                <a:gs pos="100000">
                  <a:srgbClr val="0D46A6"/>
                </a:gs>
                <a:gs pos="0">
                  <a:srgbClr val="115BD7"/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  <a:sp3d prstMaterial="plastic"/>
          </p:spPr>
          <p:txBody>
            <a:bodyPr rtlCol="0" anchor="ctr"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0"/>
              </p:custDataLst>
            </p:nvPr>
          </p:nvSpPr>
          <p:spPr>
            <a:xfrm>
              <a:off x="397565" y="398644"/>
              <a:ext cx="2173356" cy="460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smtClean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团队</a:t>
              </a:r>
              <a:endParaRPr lang="zh-CN" altLang="en-US" sz="240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5" name="图片 -2147481912" descr="16ac4b97435599490e13c0069bb1a12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319520" y="200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7773035" y="1277620"/>
            <a:ext cx="2123440" cy="6337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Char char="•"/>
            </a:pPr>
            <a:r>
              <a:rPr lang="zh-CN" altLang="en-US" sz="2400" b="1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团队风采</a:t>
            </a:r>
            <a:endParaRPr lang="zh-CN" altLang="en-US" sz="2400" b="1" i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23382" y="6516262"/>
            <a:ext cx="698501" cy="173905"/>
            <a:chOff x="3836988" y="5480050"/>
            <a:chExt cx="698501" cy="258763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" name="Freeform 11"/>
            <p:cNvSpPr/>
            <p:nvPr/>
          </p:nvSpPr>
          <p:spPr bwMode="auto">
            <a:xfrm>
              <a:off x="3836988" y="5480050"/>
              <a:ext cx="293688" cy="258763"/>
            </a:xfrm>
            <a:custGeom>
              <a:avLst/>
              <a:gdLst>
                <a:gd name="T0" fmla="*/ 0 w 185"/>
                <a:gd name="T1" fmla="*/ 163 h 163"/>
                <a:gd name="T2" fmla="*/ 106 w 185"/>
                <a:gd name="T3" fmla="*/ 0 h 163"/>
                <a:gd name="T4" fmla="*/ 185 w 185"/>
                <a:gd name="T5" fmla="*/ 0 h 163"/>
                <a:gd name="T6" fmla="*/ 80 w 185"/>
                <a:gd name="T7" fmla="*/ 163 h 163"/>
                <a:gd name="T8" fmla="*/ 0 w 185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63">
                  <a:moveTo>
                    <a:pt x="0" y="163"/>
                  </a:moveTo>
                  <a:lnTo>
                    <a:pt x="106" y="0"/>
                  </a:lnTo>
                  <a:lnTo>
                    <a:pt x="185" y="0"/>
                  </a:lnTo>
                  <a:lnTo>
                    <a:pt x="80" y="163"/>
                  </a:lnTo>
                  <a:lnTo>
                    <a:pt x="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12"/>
            <p:cNvSpPr/>
            <p:nvPr/>
          </p:nvSpPr>
          <p:spPr bwMode="auto">
            <a:xfrm>
              <a:off x="4038601" y="5480050"/>
              <a:ext cx="295275" cy="258763"/>
            </a:xfrm>
            <a:custGeom>
              <a:avLst/>
              <a:gdLst>
                <a:gd name="T0" fmla="*/ 0 w 186"/>
                <a:gd name="T1" fmla="*/ 163 h 163"/>
                <a:gd name="T2" fmla="*/ 107 w 186"/>
                <a:gd name="T3" fmla="*/ 0 h 163"/>
                <a:gd name="T4" fmla="*/ 186 w 186"/>
                <a:gd name="T5" fmla="*/ 0 h 163"/>
                <a:gd name="T6" fmla="*/ 81 w 186"/>
                <a:gd name="T7" fmla="*/ 163 h 163"/>
                <a:gd name="T8" fmla="*/ 0 w 18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163">
                  <a:moveTo>
                    <a:pt x="0" y="163"/>
                  </a:moveTo>
                  <a:lnTo>
                    <a:pt x="107" y="0"/>
                  </a:lnTo>
                  <a:lnTo>
                    <a:pt x="186" y="0"/>
                  </a:lnTo>
                  <a:lnTo>
                    <a:pt x="81" y="163"/>
                  </a:lnTo>
                  <a:lnTo>
                    <a:pt x="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13"/>
            <p:cNvSpPr/>
            <p:nvPr/>
          </p:nvSpPr>
          <p:spPr bwMode="auto">
            <a:xfrm>
              <a:off x="4241801" y="5480050"/>
              <a:ext cx="293688" cy="258763"/>
            </a:xfrm>
            <a:custGeom>
              <a:avLst/>
              <a:gdLst>
                <a:gd name="T0" fmla="*/ 0 w 185"/>
                <a:gd name="T1" fmla="*/ 163 h 163"/>
                <a:gd name="T2" fmla="*/ 106 w 185"/>
                <a:gd name="T3" fmla="*/ 0 h 163"/>
                <a:gd name="T4" fmla="*/ 185 w 185"/>
                <a:gd name="T5" fmla="*/ 0 h 163"/>
                <a:gd name="T6" fmla="*/ 80 w 185"/>
                <a:gd name="T7" fmla="*/ 163 h 163"/>
                <a:gd name="T8" fmla="*/ 0 w 185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63">
                  <a:moveTo>
                    <a:pt x="0" y="163"/>
                  </a:moveTo>
                  <a:lnTo>
                    <a:pt x="106" y="0"/>
                  </a:lnTo>
                  <a:lnTo>
                    <a:pt x="185" y="0"/>
                  </a:lnTo>
                  <a:lnTo>
                    <a:pt x="80" y="163"/>
                  </a:lnTo>
                  <a:lnTo>
                    <a:pt x="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274932" y="6516262"/>
            <a:ext cx="696912" cy="173905"/>
            <a:chOff x="7953376" y="5480050"/>
            <a:chExt cx="696912" cy="258763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Freeform 14"/>
            <p:cNvSpPr/>
            <p:nvPr/>
          </p:nvSpPr>
          <p:spPr bwMode="auto">
            <a:xfrm>
              <a:off x="7953376" y="5480050"/>
              <a:ext cx="292100" cy="258763"/>
            </a:xfrm>
            <a:custGeom>
              <a:avLst/>
              <a:gdLst>
                <a:gd name="T0" fmla="*/ 0 w 184"/>
                <a:gd name="T1" fmla="*/ 0 h 163"/>
                <a:gd name="T2" fmla="*/ 105 w 184"/>
                <a:gd name="T3" fmla="*/ 163 h 163"/>
                <a:gd name="T4" fmla="*/ 184 w 184"/>
                <a:gd name="T5" fmla="*/ 163 h 163"/>
                <a:gd name="T6" fmla="*/ 79 w 184"/>
                <a:gd name="T7" fmla="*/ 0 h 163"/>
                <a:gd name="T8" fmla="*/ 0 w 184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63">
                  <a:moveTo>
                    <a:pt x="0" y="0"/>
                  </a:moveTo>
                  <a:lnTo>
                    <a:pt x="105" y="163"/>
                  </a:lnTo>
                  <a:lnTo>
                    <a:pt x="184" y="163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74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15"/>
            <p:cNvSpPr/>
            <p:nvPr/>
          </p:nvSpPr>
          <p:spPr bwMode="auto">
            <a:xfrm>
              <a:off x="8154988" y="5480050"/>
              <a:ext cx="293688" cy="258763"/>
            </a:xfrm>
            <a:custGeom>
              <a:avLst/>
              <a:gdLst>
                <a:gd name="T0" fmla="*/ 0 w 185"/>
                <a:gd name="T1" fmla="*/ 0 h 163"/>
                <a:gd name="T2" fmla="*/ 106 w 185"/>
                <a:gd name="T3" fmla="*/ 163 h 163"/>
                <a:gd name="T4" fmla="*/ 185 w 185"/>
                <a:gd name="T5" fmla="*/ 163 h 163"/>
                <a:gd name="T6" fmla="*/ 80 w 185"/>
                <a:gd name="T7" fmla="*/ 0 h 163"/>
                <a:gd name="T8" fmla="*/ 0 w 185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63">
                  <a:moveTo>
                    <a:pt x="0" y="0"/>
                  </a:moveTo>
                  <a:lnTo>
                    <a:pt x="106" y="163"/>
                  </a:lnTo>
                  <a:lnTo>
                    <a:pt x="185" y="163"/>
                  </a:lnTo>
                  <a:lnTo>
                    <a:pt x="8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74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6"/>
            <p:cNvSpPr/>
            <p:nvPr/>
          </p:nvSpPr>
          <p:spPr bwMode="auto">
            <a:xfrm>
              <a:off x="8358188" y="5480050"/>
              <a:ext cx="292100" cy="258763"/>
            </a:xfrm>
            <a:custGeom>
              <a:avLst/>
              <a:gdLst>
                <a:gd name="T0" fmla="*/ 0 w 184"/>
                <a:gd name="T1" fmla="*/ 0 h 163"/>
                <a:gd name="T2" fmla="*/ 105 w 184"/>
                <a:gd name="T3" fmla="*/ 163 h 163"/>
                <a:gd name="T4" fmla="*/ 184 w 184"/>
                <a:gd name="T5" fmla="*/ 163 h 163"/>
                <a:gd name="T6" fmla="*/ 79 w 184"/>
                <a:gd name="T7" fmla="*/ 0 h 163"/>
                <a:gd name="T8" fmla="*/ 0 w 184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63">
                  <a:moveTo>
                    <a:pt x="0" y="0"/>
                  </a:moveTo>
                  <a:lnTo>
                    <a:pt x="105" y="163"/>
                  </a:lnTo>
                  <a:lnTo>
                    <a:pt x="184" y="163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74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13"/>
          <p:cNvSpPr/>
          <p:nvPr/>
        </p:nvSpPr>
        <p:spPr>
          <a:xfrm flipH="1">
            <a:off x="297180" y="0"/>
            <a:ext cx="5465251" cy="6858000"/>
          </a:xfrm>
          <a:custGeom>
            <a:avLst/>
            <a:gdLst>
              <a:gd name="connsiteX0" fmla="*/ 562872 w 5465251"/>
              <a:gd name="connsiteY0" fmla="*/ 0 h 6858000"/>
              <a:gd name="connsiteX1" fmla="*/ 5465251 w 5465251"/>
              <a:gd name="connsiteY1" fmla="*/ 0 h 6858000"/>
              <a:gd name="connsiteX2" fmla="*/ 5465251 w 5465251"/>
              <a:gd name="connsiteY2" fmla="*/ 6858000 h 6858000"/>
              <a:gd name="connsiteX3" fmla="*/ 3066327 w 5465251"/>
              <a:gd name="connsiteY3" fmla="*/ 6858000 h 6858000"/>
              <a:gd name="connsiteX4" fmla="*/ 3056609 w 5465251"/>
              <a:gd name="connsiteY4" fmla="*/ 6852679 h 6858000"/>
              <a:gd name="connsiteX5" fmla="*/ 2305099 w 5465251"/>
              <a:gd name="connsiteY5" fmla="*/ 6144994 h 6858000"/>
              <a:gd name="connsiteX6" fmla="*/ 2173298 w 5465251"/>
              <a:gd name="connsiteY6" fmla="*/ 2964883 h 6858000"/>
              <a:gd name="connsiteX7" fmla="*/ 71 w 5465251"/>
              <a:gd name="connsiteY7" fmla="*/ 985434 h 6858000"/>
              <a:gd name="connsiteX8" fmla="*/ 530964 w 5465251"/>
              <a:gd name="connsiteY8" fmla="*/ 24543 h 6858000"/>
              <a:gd name="connsiteX9" fmla="*/ 562872 w 5465251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65251" h="6858000">
                <a:moveTo>
                  <a:pt x="562872" y="0"/>
                </a:moveTo>
                <a:lnTo>
                  <a:pt x="5465251" y="0"/>
                </a:lnTo>
                <a:lnTo>
                  <a:pt x="5465251" y="6858000"/>
                </a:lnTo>
                <a:lnTo>
                  <a:pt x="3066327" y="6858000"/>
                </a:lnTo>
                <a:lnTo>
                  <a:pt x="3056609" y="6852679"/>
                </a:lnTo>
                <a:cubicBezTo>
                  <a:pt x="2787734" y="6687750"/>
                  <a:pt x="2531826" y="6457065"/>
                  <a:pt x="2305099" y="6144994"/>
                </a:cubicBezTo>
                <a:cubicBezTo>
                  <a:pt x="995807" y="4458376"/>
                  <a:pt x="2557469" y="3824809"/>
                  <a:pt x="2173298" y="2964883"/>
                </a:cubicBezTo>
                <a:cubicBezTo>
                  <a:pt x="1789127" y="2104958"/>
                  <a:pt x="-12984" y="3115889"/>
                  <a:pt x="71" y="985434"/>
                </a:cubicBezTo>
                <a:cubicBezTo>
                  <a:pt x="92303" y="553876"/>
                  <a:pt x="276809" y="243693"/>
                  <a:pt x="530964" y="24543"/>
                </a:cubicBezTo>
                <a:lnTo>
                  <a:pt x="562872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85000"/>
                  <a:alpha val="28000"/>
                </a:schemeClr>
              </a:gs>
            </a:gsLst>
            <a:lin ang="5400000" scaled="1"/>
          </a:gra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pic>
        <p:nvPicPr>
          <p:cNvPr id="25" name="PA-Graphic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17184488" flipH="1">
            <a:off x="3237925" y="4153987"/>
            <a:ext cx="1305174" cy="820214"/>
          </a:xfrm>
          <a:prstGeom prst="rect">
            <a:avLst/>
          </a:prstGeom>
          <a:effectLst>
            <a:outerShdw blurRad="254000" dist="101600" dir="5400000" algn="ctr" rotWithShape="0">
              <a:srgbClr val="FF9700">
                <a:alpha val="23000"/>
              </a:srgbClr>
            </a:outerShdw>
          </a:effectLst>
        </p:spPr>
      </p:pic>
      <p:sp>
        <p:nvSpPr>
          <p:cNvPr id="26" name="PA-椭圆 3"/>
          <p:cNvSpPr/>
          <p:nvPr>
            <p:custDataLst>
              <p:tags r:id="rId3"/>
            </p:custDataLst>
          </p:nvPr>
        </p:nvSpPr>
        <p:spPr>
          <a:xfrm rot="20259104">
            <a:off x="3747357" y="5475286"/>
            <a:ext cx="151177" cy="318084"/>
          </a:xfrm>
          <a:prstGeom prst="ellipse">
            <a:avLst/>
          </a:prstGeom>
          <a:solidFill>
            <a:srgbClr val="FF97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7" name="PA-Freeform: Shape 71"/>
          <p:cNvSpPr/>
          <p:nvPr>
            <p:custDataLst>
              <p:tags r:id="rId4"/>
            </p:custDataLst>
          </p:nvPr>
        </p:nvSpPr>
        <p:spPr>
          <a:xfrm rot="18618023" flipV="1">
            <a:off x="11167788" y="5421502"/>
            <a:ext cx="2668378" cy="2474577"/>
          </a:xfrm>
          <a:custGeom>
            <a:avLst/>
            <a:gdLst>
              <a:gd name="connsiteX0" fmla="*/ 169643 w 3522865"/>
              <a:gd name="connsiteY0" fmla="*/ 1030958 h 2484348"/>
              <a:gd name="connsiteX1" fmla="*/ 2684243 w 3522865"/>
              <a:gd name="connsiteY1" fmla="*/ 2258 h 2484348"/>
              <a:gd name="connsiteX2" fmla="*/ 3522443 w 3522865"/>
              <a:gd name="connsiteY2" fmla="*/ 1316708 h 2484348"/>
              <a:gd name="connsiteX3" fmla="*/ 2779493 w 3522865"/>
              <a:gd name="connsiteY3" fmla="*/ 2478758 h 2484348"/>
              <a:gd name="connsiteX4" fmla="*/ 1579343 w 3522865"/>
              <a:gd name="connsiteY4" fmla="*/ 1773908 h 2484348"/>
              <a:gd name="connsiteX5" fmla="*/ 379193 w 3522865"/>
              <a:gd name="connsiteY5" fmla="*/ 2154908 h 2484348"/>
              <a:gd name="connsiteX6" fmla="*/ 169643 w 3522865"/>
              <a:gd name="connsiteY6" fmla="*/ 1030958 h 2484348"/>
              <a:gd name="connsiteX0-1" fmla="*/ 158936 w 3514183"/>
              <a:gd name="connsiteY0-2" fmla="*/ 433349 h 1886739"/>
              <a:gd name="connsiteX1-3" fmla="*/ 2528756 w 3514183"/>
              <a:gd name="connsiteY1-4" fmla="*/ 6629 h 1886739"/>
              <a:gd name="connsiteX2-5" fmla="*/ 3511736 w 3514183"/>
              <a:gd name="connsiteY2-6" fmla="*/ 719099 h 1886739"/>
              <a:gd name="connsiteX3-7" fmla="*/ 2768786 w 3514183"/>
              <a:gd name="connsiteY3-8" fmla="*/ 1881149 h 1886739"/>
              <a:gd name="connsiteX4-9" fmla="*/ 1568636 w 3514183"/>
              <a:gd name="connsiteY4-10" fmla="*/ 1176299 h 1886739"/>
              <a:gd name="connsiteX5-11" fmla="*/ 368486 w 3514183"/>
              <a:gd name="connsiteY5-12" fmla="*/ 1557299 h 1886739"/>
              <a:gd name="connsiteX6-13" fmla="*/ 158936 w 3514183"/>
              <a:gd name="connsiteY6-14" fmla="*/ 433349 h 1886739"/>
              <a:gd name="connsiteX0-15" fmla="*/ 165698 w 3519490"/>
              <a:gd name="connsiteY0-16" fmla="*/ 1061364 h 2514754"/>
              <a:gd name="connsiteX1-17" fmla="*/ 2626958 w 3519490"/>
              <a:gd name="connsiteY1-18" fmla="*/ 2184 h 2514754"/>
              <a:gd name="connsiteX2-19" fmla="*/ 3518498 w 3519490"/>
              <a:gd name="connsiteY2-20" fmla="*/ 1347114 h 2514754"/>
              <a:gd name="connsiteX3-21" fmla="*/ 2775548 w 3519490"/>
              <a:gd name="connsiteY3-22" fmla="*/ 2509164 h 2514754"/>
              <a:gd name="connsiteX4-23" fmla="*/ 1575398 w 3519490"/>
              <a:gd name="connsiteY4-24" fmla="*/ 1804314 h 2514754"/>
              <a:gd name="connsiteX5-25" fmla="*/ 375248 w 3519490"/>
              <a:gd name="connsiteY5-26" fmla="*/ 2185314 h 2514754"/>
              <a:gd name="connsiteX6-27" fmla="*/ 165698 w 3519490"/>
              <a:gd name="connsiteY6-28" fmla="*/ 1061364 h 2514754"/>
              <a:gd name="connsiteX0-29" fmla="*/ 165698 w 3519490"/>
              <a:gd name="connsiteY0-30" fmla="*/ 1110091 h 2563481"/>
              <a:gd name="connsiteX1-31" fmla="*/ 2626958 w 3519490"/>
              <a:gd name="connsiteY1-32" fmla="*/ 50911 h 2563481"/>
              <a:gd name="connsiteX2-33" fmla="*/ 3518498 w 3519490"/>
              <a:gd name="connsiteY2-34" fmla="*/ 1395841 h 2563481"/>
              <a:gd name="connsiteX3-35" fmla="*/ 2775548 w 3519490"/>
              <a:gd name="connsiteY3-36" fmla="*/ 2557891 h 2563481"/>
              <a:gd name="connsiteX4-37" fmla="*/ 1575398 w 3519490"/>
              <a:gd name="connsiteY4-38" fmla="*/ 1853041 h 2563481"/>
              <a:gd name="connsiteX5-39" fmla="*/ 375248 w 3519490"/>
              <a:gd name="connsiteY5-40" fmla="*/ 2234041 h 2563481"/>
              <a:gd name="connsiteX6-41" fmla="*/ 165698 w 3519490"/>
              <a:gd name="connsiteY6-42" fmla="*/ 1110091 h 2563481"/>
              <a:gd name="connsiteX0-43" fmla="*/ 162317 w 3516109"/>
              <a:gd name="connsiteY0-44" fmla="*/ 1118578 h 2571968"/>
              <a:gd name="connsiteX1-45" fmla="*/ 2623577 w 3516109"/>
              <a:gd name="connsiteY1-46" fmla="*/ 59398 h 2571968"/>
              <a:gd name="connsiteX2-47" fmla="*/ 3515117 w 3516109"/>
              <a:gd name="connsiteY2-48" fmla="*/ 1404328 h 2571968"/>
              <a:gd name="connsiteX3-49" fmla="*/ 2772167 w 3516109"/>
              <a:gd name="connsiteY3-50" fmla="*/ 2566378 h 2571968"/>
              <a:gd name="connsiteX4-51" fmla="*/ 1572017 w 3516109"/>
              <a:gd name="connsiteY4-52" fmla="*/ 1861528 h 2571968"/>
              <a:gd name="connsiteX5-53" fmla="*/ 371867 w 3516109"/>
              <a:gd name="connsiteY5-54" fmla="*/ 2242528 h 2571968"/>
              <a:gd name="connsiteX6-55" fmla="*/ 162317 w 3516109"/>
              <a:gd name="connsiteY6-56" fmla="*/ 1118578 h 2571968"/>
              <a:gd name="connsiteX0-57" fmla="*/ 139541 w 3493333"/>
              <a:gd name="connsiteY0-58" fmla="*/ 1109787 h 2563177"/>
              <a:gd name="connsiteX1-59" fmla="*/ 2600801 w 3493333"/>
              <a:gd name="connsiteY1-60" fmla="*/ 50607 h 2563177"/>
              <a:gd name="connsiteX2-61" fmla="*/ 3492341 w 3493333"/>
              <a:gd name="connsiteY2-62" fmla="*/ 1395537 h 2563177"/>
              <a:gd name="connsiteX3-63" fmla="*/ 2749391 w 3493333"/>
              <a:gd name="connsiteY3-64" fmla="*/ 2557587 h 2563177"/>
              <a:gd name="connsiteX4-65" fmla="*/ 1549241 w 3493333"/>
              <a:gd name="connsiteY4-66" fmla="*/ 1852737 h 2563177"/>
              <a:gd name="connsiteX5-67" fmla="*/ 440531 w 3493333"/>
              <a:gd name="connsiteY5-68" fmla="*/ 2188017 h 2563177"/>
              <a:gd name="connsiteX6-69" fmla="*/ 139541 w 3493333"/>
              <a:gd name="connsiteY6-70" fmla="*/ 1109787 h 2563177"/>
              <a:gd name="connsiteX0-71" fmla="*/ 163892 w 3517684"/>
              <a:gd name="connsiteY0-72" fmla="*/ 1109787 h 2563177"/>
              <a:gd name="connsiteX1-73" fmla="*/ 2625152 w 3517684"/>
              <a:gd name="connsiteY1-74" fmla="*/ 50607 h 2563177"/>
              <a:gd name="connsiteX2-75" fmla="*/ 3516692 w 3517684"/>
              <a:gd name="connsiteY2-76" fmla="*/ 1395537 h 2563177"/>
              <a:gd name="connsiteX3-77" fmla="*/ 2773742 w 3517684"/>
              <a:gd name="connsiteY3-78" fmla="*/ 2557587 h 2563177"/>
              <a:gd name="connsiteX4-79" fmla="*/ 1573592 w 3517684"/>
              <a:gd name="connsiteY4-80" fmla="*/ 1852737 h 2563177"/>
              <a:gd name="connsiteX5-81" fmla="*/ 464882 w 3517684"/>
              <a:gd name="connsiteY5-82" fmla="*/ 2188017 h 2563177"/>
              <a:gd name="connsiteX6-83" fmla="*/ 163892 w 3517684"/>
              <a:gd name="connsiteY6-84" fmla="*/ 1109787 h 2563177"/>
              <a:gd name="connsiteX0-85" fmla="*/ 82749 w 3436541"/>
              <a:gd name="connsiteY0-86" fmla="*/ 1110091 h 2563481"/>
              <a:gd name="connsiteX1-87" fmla="*/ 2544009 w 3436541"/>
              <a:gd name="connsiteY1-88" fmla="*/ 50911 h 2563481"/>
              <a:gd name="connsiteX2-89" fmla="*/ 3435549 w 3436541"/>
              <a:gd name="connsiteY2-90" fmla="*/ 1395841 h 2563481"/>
              <a:gd name="connsiteX3-91" fmla="*/ 2692599 w 3436541"/>
              <a:gd name="connsiteY3-92" fmla="*/ 2557891 h 2563481"/>
              <a:gd name="connsiteX4-93" fmla="*/ 1492449 w 3436541"/>
              <a:gd name="connsiteY4-94" fmla="*/ 1853041 h 2563481"/>
              <a:gd name="connsiteX5-95" fmla="*/ 383739 w 3436541"/>
              <a:gd name="connsiteY5-96" fmla="*/ 2188321 h 2563481"/>
              <a:gd name="connsiteX6-97" fmla="*/ 82749 w 3436541"/>
              <a:gd name="connsiteY6-98" fmla="*/ 1110091 h 2563481"/>
              <a:gd name="connsiteX0-99" fmla="*/ 57039 w 3410900"/>
              <a:gd name="connsiteY0-100" fmla="*/ 1110091 h 2562627"/>
              <a:gd name="connsiteX1-101" fmla="*/ 2518299 w 3410900"/>
              <a:gd name="connsiteY1-102" fmla="*/ 50911 h 2562627"/>
              <a:gd name="connsiteX2-103" fmla="*/ 3409839 w 3410900"/>
              <a:gd name="connsiteY2-104" fmla="*/ 1395841 h 2562627"/>
              <a:gd name="connsiteX3-105" fmla="*/ 2666889 w 3410900"/>
              <a:gd name="connsiteY3-106" fmla="*/ 2557891 h 2562627"/>
              <a:gd name="connsiteX4-107" fmla="*/ 1283859 w 3410900"/>
              <a:gd name="connsiteY4-108" fmla="*/ 1822561 h 2562627"/>
              <a:gd name="connsiteX5-109" fmla="*/ 358029 w 3410900"/>
              <a:gd name="connsiteY5-110" fmla="*/ 2188321 h 2562627"/>
              <a:gd name="connsiteX6-111" fmla="*/ 57039 w 3410900"/>
              <a:gd name="connsiteY6-112" fmla="*/ 1110091 h 2562627"/>
              <a:gd name="connsiteX0-113" fmla="*/ 86841 w 3440702"/>
              <a:gd name="connsiteY0-114" fmla="*/ 1110091 h 2562627"/>
              <a:gd name="connsiteX1-115" fmla="*/ 2548101 w 3440702"/>
              <a:gd name="connsiteY1-116" fmla="*/ 50911 h 2562627"/>
              <a:gd name="connsiteX2-117" fmla="*/ 3439641 w 3440702"/>
              <a:gd name="connsiteY2-118" fmla="*/ 1395841 h 2562627"/>
              <a:gd name="connsiteX3-119" fmla="*/ 2696691 w 3440702"/>
              <a:gd name="connsiteY3-120" fmla="*/ 2557891 h 2562627"/>
              <a:gd name="connsiteX4-121" fmla="*/ 1313661 w 3440702"/>
              <a:gd name="connsiteY4-122" fmla="*/ 1822561 h 2562627"/>
              <a:gd name="connsiteX5-123" fmla="*/ 387831 w 3440702"/>
              <a:gd name="connsiteY5-124" fmla="*/ 2188321 h 2562627"/>
              <a:gd name="connsiteX6-125" fmla="*/ 86841 w 3440702"/>
              <a:gd name="connsiteY6-126" fmla="*/ 1110091 h 2562627"/>
              <a:gd name="connsiteX0-127" fmla="*/ 79129 w 3432990"/>
              <a:gd name="connsiteY0-128" fmla="*/ 1110091 h 2562627"/>
              <a:gd name="connsiteX1-129" fmla="*/ 2540389 w 3432990"/>
              <a:gd name="connsiteY1-130" fmla="*/ 50911 h 2562627"/>
              <a:gd name="connsiteX2-131" fmla="*/ 3431929 w 3432990"/>
              <a:gd name="connsiteY2-132" fmla="*/ 1395841 h 2562627"/>
              <a:gd name="connsiteX3-133" fmla="*/ 2688979 w 3432990"/>
              <a:gd name="connsiteY3-134" fmla="*/ 2557891 h 2562627"/>
              <a:gd name="connsiteX4-135" fmla="*/ 1305949 w 3432990"/>
              <a:gd name="connsiteY4-136" fmla="*/ 1822561 h 2562627"/>
              <a:gd name="connsiteX5-137" fmla="*/ 380119 w 3432990"/>
              <a:gd name="connsiteY5-138" fmla="*/ 2188321 h 2562627"/>
              <a:gd name="connsiteX6-139" fmla="*/ 79129 w 3432990"/>
              <a:gd name="connsiteY6-140" fmla="*/ 1110091 h 2562627"/>
              <a:gd name="connsiteX0-141" fmla="*/ 79129 w 3432990"/>
              <a:gd name="connsiteY0-142" fmla="*/ 1110091 h 2562043"/>
              <a:gd name="connsiteX1-143" fmla="*/ 2540389 w 3432990"/>
              <a:gd name="connsiteY1-144" fmla="*/ 50911 h 2562043"/>
              <a:gd name="connsiteX2-145" fmla="*/ 3431929 w 3432990"/>
              <a:gd name="connsiteY2-146" fmla="*/ 1395841 h 2562043"/>
              <a:gd name="connsiteX3-147" fmla="*/ 2688979 w 3432990"/>
              <a:gd name="connsiteY3-148" fmla="*/ 2557891 h 2562043"/>
              <a:gd name="connsiteX4-149" fmla="*/ 1305949 w 3432990"/>
              <a:gd name="connsiteY4-150" fmla="*/ 1822561 h 2562043"/>
              <a:gd name="connsiteX5-151" fmla="*/ 380119 w 3432990"/>
              <a:gd name="connsiteY5-152" fmla="*/ 2188321 h 2562043"/>
              <a:gd name="connsiteX6-153" fmla="*/ 79129 w 3432990"/>
              <a:gd name="connsiteY6-154" fmla="*/ 1110091 h 2562043"/>
              <a:gd name="connsiteX0-155" fmla="*/ 79129 w 3433048"/>
              <a:gd name="connsiteY0-156" fmla="*/ 1110091 h 2574990"/>
              <a:gd name="connsiteX1-157" fmla="*/ 2540389 w 3433048"/>
              <a:gd name="connsiteY1-158" fmla="*/ 50911 h 2574990"/>
              <a:gd name="connsiteX2-159" fmla="*/ 3431929 w 3433048"/>
              <a:gd name="connsiteY2-160" fmla="*/ 1395841 h 2574990"/>
              <a:gd name="connsiteX3-161" fmla="*/ 2688979 w 3433048"/>
              <a:gd name="connsiteY3-162" fmla="*/ 2557891 h 2574990"/>
              <a:gd name="connsiteX4-163" fmla="*/ 1305949 w 3433048"/>
              <a:gd name="connsiteY4-164" fmla="*/ 1822561 h 2574990"/>
              <a:gd name="connsiteX5-165" fmla="*/ 380119 w 3433048"/>
              <a:gd name="connsiteY5-166" fmla="*/ 2188321 h 2574990"/>
              <a:gd name="connsiteX6-167" fmla="*/ 79129 w 3433048"/>
              <a:gd name="connsiteY6-168" fmla="*/ 1110091 h 2574990"/>
              <a:gd name="connsiteX0-169" fmla="*/ 79129 w 3433628"/>
              <a:gd name="connsiteY0-170" fmla="*/ 1110091 h 2564852"/>
              <a:gd name="connsiteX1-171" fmla="*/ 2540389 w 3433628"/>
              <a:gd name="connsiteY1-172" fmla="*/ 50911 h 2564852"/>
              <a:gd name="connsiteX2-173" fmla="*/ 3431929 w 3433628"/>
              <a:gd name="connsiteY2-174" fmla="*/ 1395841 h 2564852"/>
              <a:gd name="connsiteX3-175" fmla="*/ 2688979 w 3433628"/>
              <a:gd name="connsiteY3-176" fmla="*/ 2557891 h 2564852"/>
              <a:gd name="connsiteX4-177" fmla="*/ 1305949 w 3433628"/>
              <a:gd name="connsiteY4-178" fmla="*/ 1822561 h 2564852"/>
              <a:gd name="connsiteX5-179" fmla="*/ 380119 w 3433628"/>
              <a:gd name="connsiteY5-180" fmla="*/ 2188321 h 2564852"/>
              <a:gd name="connsiteX6-181" fmla="*/ 79129 w 3433628"/>
              <a:gd name="connsiteY6-182" fmla="*/ 1110091 h 2564852"/>
              <a:gd name="connsiteX0-183" fmla="*/ 79129 w 3432791"/>
              <a:gd name="connsiteY0-184" fmla="*/ 1110091 h 2564852"/>
              <a:gd name="connsiteX1-185" fmla="*/ 2540389 w 3432791"/>
              <a:gd name="connsiteY1-186" fmla="*/ 50911 h 2564852"/>
              <a:gd name="connsiteX2-187" fmla="*/ 3431929 w 3432791"/>
              <a:gd name="connsiteY2-188" fmla="*/ 1395841 h 2564852"/>
              <a:gd name="connsiteX3-189" fmla="*/ 2688979 w 3432791"/>
              <a:gd name="connsiteY3-190" fmla="*/ 2557891 h 2564852"/>
              <a:gd name="connsiteX4-191" fmla="*/ 1305949 w 3432791"/>
              <a:gd name="connsiteY4-192" fmla="*/ 1822561 h 2564852"/>
              <a:gd name="connsiteX5-193" fmla="*/ 380119 w 3432791"/>
              <a:gd name="connsiteY5-194" fmla="*/ 2188321 h 2564852"/>
              <a:gd name="connsiteX6-195" fmla="*/ 79129 w 3432791"/>
              <a:gd name="connsiteY6-196" fmla="*/ 1110091 h 2564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3432791" h="2564852">
                <a:moveTo>
                  <a:pt x="79129" y="1110091"/>
                </a:moveTo>
                <a:cubicBezTo>
                  <a:pt x="256294" y="746236"/>
                  <a:pt x="1585349" y="-232934"/>
                  <a:pt x="2540389" y="50911"/>
                </a:cubicBezTo>
                <a:cubicBezTo>
                  <a:pt x="3495429" y="334756"/>
                  <a:pt x="3414784" y="901811"/>
                  <a:pt x="3431929" y="1395841"/>
                </a:cubicBezTo>
                <a:cubicBezTo>
                  <a:pt x="3449074" y="1889871"/>
                  <a:pt x="3210949" y="2463911"/>
                  <a:pt x="2688979" y="2557891"/>
                </a:cubicBezTo>
                <a:cubicBezTo>
                  <a:pt x="2167009" y="2651871"/>
                  <a:pt x="1728859" y="1762236"/>
                  <a:pt x="1305949" y="1822561"/>
                </a:cubicBezTo>
                <a:cubicBezTo>
                  <a:pt x="905899" y="1768586"/>
                  <a:pt x="729369" y="2352786"/>
                  <a:pt x="380119" y="2188321"/>
                </a:cubicBezTo>
                <a:cubicBezTo>
                  <a:pt x="30869" y="2023856"/>
                  <a:pt x="-98036" y="1473946"/>
                  <a:pt x="79129" y="1110091"/>
                </a:cubicBezTo>
                <a:close/>
              </a:path>
            </a:pathLst>
          </a:custGeom>
          <a:solidFill>
            <a:srgbClr val="FF9700"/>
          </a:solidFill>
          <a:ln w="8246" cap="flat">
            <a:noFill/>
            <a:prstDash val="solid"/>
            <a:miter/>
          </a:ln>
          <a:effectLst>
            <a:outerShdw blurRad="254000" dist="101600" dir="5400000" algn="ctr" rotWithShape="0">
              <a:srgbClr val="FF97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8" name="Freeform: Shape 13"/>
          <p:cNvSpPr/>
          <p:nvPr/>
        </p:nvSpPr>
        <p:spPr>
          <a:xfrm flipH="1">
            <a:off x="0" y="0"/>
            <a:ext cx="5465235" cy="6858000"/>
          </a:xfrm>
          <a:custGeom>
            <a:avLst/>
            <a:gdLst>
              <a:gd name="connsiteX0" fmla="*/ 562872 w 5465251"/>
              <a:gd name="connsiteY0" fmla="*/ 0 h 6858000"/>
              <a:gd name="connsiteX1" fmla="*/ 5465251 w 5465251"/>
              <a:gd name="connsiteY1" fmla="*/ 0 h 6858000"/>
              <a:gd name="connsiteX2" fmla="*/ 5465251 w 5465251"/>
              <a:gd name="connsiteY2" fmla="*/ 6858000 h 6858000"/>
              <a:gd name="connsiteX3" fmla="*/ 3066327 w 5465251"/>
              <a:gd name="connsiteY3" fmla="*/ 6858000 h 6858000"/>
              <a:gd name="connsiteX4" fmla="*/ 3056609 w 5465251"/>
              <a:gd name="connsiteY4" fmla="*/ 6852679 h 6858000"/>
              <a:gd name="connsiteX5" fmla="*/ 2305099 w 5465251"/>
              <a:gd name="connsiteY5" fmla="*/ 6144994 h 6858000"/>
              <a:gd name="connsiteX6" fmla="*/ 2173298 w 5465251"/>
              <a:gd name="connsiteY6" fmla="*/ 2964883 h 6858000"/>
              <a:gd name="connsiteX7" fmla="*/ 71 w 5465251"/>
              <a:gd name="connsiteY7" fmla="*/ 985434 h 6858000"/>
              <a:gd name="connsiteX8" fmla="*/ 530964 w 5465251"/>
              <a:gd name="connsiteY8" fmla="*/ 24543 h 6858000"/>
              <a:gd name="connsiteX9" fmla="*/ 562872 w 5465251"/>
              <a:gd name="connsiteY9" fmla="*/ 0 h 6858000"/>
              <a:gd name="connsiteX0-1" fmla="*/ 562857 w 5465236"/>
              <a:gd name="connsiteY0-2" fmla="*/ 0 h 6858000"/>
              <a:gd name="connsiteX1-3" fmla="*/ 5465236 w 5465236"/>
              <a:gd name="connsiteY1-4" fmla="*/ 0 h 6858000"/>
              <a:gd name="connsiteX2-5" fmla="*/ 5465236 w 5465236"/>
              <a:gd name="connsiteY2-6" fmla="*/ 6858000 h 6858000"/>
              <a:gd name="connsiteX3-7" fmla="*/ 3066312 w 5465236"/>
              <a:gd name="connsiteY3-8" fmla="*/ 6858000 h 6858000"/>
              <a:gd name="connsiteX4-9" fmla="*/ 3056594 w 5465236"/>
              <a:gd name="connsiteY4-10" fmla="*/ 6852679 h 6858000"/>
              <a:gd name="connsiteX5-11" fmla="*/ 2305084 w 5465236"/>
              <a:gd name="connsiteY5-12" fmla="*/ 6144994 h 6858000"/>
              <a:gd name="connsiteX6-13" fmla="*/ 2654547 w 5465236"/>
              <a:gd name="connsiteY6-14" fmla="*/ 2926382 h 6858000"/>
              <a:gd name="connsiteX7-15" fmla="*/ 56 w 5465236"/>
              <a:gd name="connsiteY7-16" fmla="*/ 985434 h 6858000"/>
              <a:gd name="connsiteX8-17" fmla="*/ 530949 w 5465236"/>
              <a:gd name="connsiteY8-18" fmla="*/ 24543 h 6858000"/>
              <a:gd name="connsiteX9-19" fmla="*/ 562857 w 5465236"/>
              <a:gd name="connsiteY9-20" fmla="*/ 0 h 6858000"/>
              <a:gd name="connsiteX0-21" fmla="*/ 562857 w 5465236"/>
              <a:gd name="connsiteY0-22" fmla="*/ 0 h 6858000"/>
              <a:gd name="connsiteX1-23" fmla="*/ 5465236 w 5465236"/>
              <a:gd name="connsiteY1-24" fmla="*/ 0 h 6858000"/>
              <a:gd name="connsiteX2-25" fmla="*/ 5465236 w 5465236"/>
              <a:gd name="connsiteY2-26" fmla="*/ 6858000 h 6858000"/>
              <a:gd name="connsiteX3-27" fmla="*/ 3066312 w 5465236"/>
              <a:gd name="connsiteY3-28" fmla="*/ 6858000 h 6858000"/>
              <a:gd name="connsiteX4-29" fmla="*/ 3056594 w 5465236"/>
              <a:gd name="connsiteY4-30" fmla="*/ 6852679 h 6858000"/>
              <a:gd name="connsiteX5-31" fmla="*/ 2439838 w 5465236"/>
              <a:gd name="connsiteY5-32" fmla="*/ 6135368 h 6858000"/>
              <a:gd name="connsiteX6-33" fmla="*/ 2654547 w 5465236"/>
              <a:gd name="connsiteY6-34" fmla="*/ 2926382 h 6858000"/>
              <a:gd name="connsiteX7-35" fmla="*/ 56 w 5465236"/>
              <a:gd name="connsiteY7-36" fmla="*/ 985434 h 6858000"/>
              <a:gd name="connsiteX8-37" fmla="*/ 530949 w 5465236"/>
              <a:gd name="connsiteY8-38" fmla="*/ 24543 h 6858000"/>
              <a:gd name="connsiteX9-39" fmla="*/ 562857 w 5465236"/>
              <a:gd name="connsiteY9-40" fmla="*/ 0 h 6858000"/>
              <a:gd name="connsiteX0-41" fmla="*/ 562857 w 5465236"/>
              <a:gd name="connsiteY0-42" fmla="*/ 0 h 6858000"/>
              <a:gd name="connsiteX1-43" fmla="*/ 5465236 w 5465236"/>
              <a:gd name="connsiteY1-44" fmla="*/ 0 h 6858000"/>
              <a:gd name="connsiteX2-45" fmla="*/ 5465236 w 5465236"/>
              <a:gd name="connsiteY2-46" fmla="*/ 6858000 h 6858000"/>
              <a:gd name="connsiteX3-47" fmla="*/ 3066312 w 5465236"/>
              <a:gd name="connsiteY3-48" fmla="*/ 6858000 h 6858000"/>
              <a:gd name="connsiteX4-49" fmla="*/ 3056594 w 5465236"/>
              <a:gd name="connsiteY4-50" fmla="*/ 6852679 h 6858000"/>
              <a:gd name="connsiteX5-51" fmla="*/ 2439838 w 5465236"/>
              <a:gd name="connsiteY5-52" fmla="*/ 6135368 h 6858000"/>
              <a:gd name="connsiteX6-53" fmla="*/ 2654547 w 5465236"/>
              <a:gd name="connsiteY6-54" fmla="*/ 2926382 h 6858000"/>
              <a:gd name="connsiteX7-55" fmla="*/ 56 w 5465236"/>
              <a:gd name="connsiteY7-56" fmla="*/ 985434 h 6858000"/>
              <a:gd name="connsiteX8-57" fmla="*/ 530949 w 5465236"/>
              <a:gd name="connsiteY8-58" fmla="*/ 24543 h 6858000"/>
              <a:gd name="connsiteX9-59" fmla="*/ 562857 w 5465236"/>
              <a:gd name="connsiteY9-60" fmla="*/ 0 h 6858000"/>
              <a:gd name="connsiteX0-61" fmla="*/ 562857 w 5465236"/>
              <a:gd name="connsiteY0-62" fmla="*/ 0 h 6858000"/>
              <a:gd name="connsiteX1-63" fmla="*/ 5465236 w 5465236"/>
              <a:gd name="connsiteY1-64" fmla="*/ 0 h 6858000"/>
              <a:gd name="connsiteX2-65" fmla="*/ 5465236 w 5465236"/>
              <a:gd name="connsiteY2-66" fmla="*/ 6858000 h 6858000"/>
              <a:gd name="connsiteX3-67" fmla="*/ 3066312 w 5465236"/>
              <a:gd name="connsiteY3-68" fmla="*/ 6858000 h 6858000"/>
              <a:gd name="connsiteX4-69" fmla="*/ 3056594 w 5465236"/>
              <a:gd name="connsiteY4-70" fmla="*/ 6852679 h 6858000"/>
              <a:gd name="connsiteX5-71" fmla="*/ 2439838 w 5465236"/>
              <a:gd name="connsiteY5-72" fmla="*/ 6135368 h 6858000"/>
              <a:gd name="connsiteX6-73" fmla="*/ 2654547 w 5465236"/>
              <a:gd name="connsiteY6-74" fmla="*/ 2926382 h 6858000"/>
              <a:gd name="connsiteX7-75" fmla="*/ 56 w 5465236"/>
              <a:gd name="connsiteY7-76" fmla="*/ 985434 h 6858000"/>
              <a:gd name="connsiteX8-77" fmla="*/ 530949 w 5465236"/>
              <a:gd name="connsiteY8-78" fmla="*/ 24543 h 6858000"/>
              <a:gd name="connsiteX9-79" fmla="*/ 562857 w 5465236"/>
              <a:gd name="connsiteY9-8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5465236" h="6858000">
                <a:moveTo>
                  <a:pt x="562857" y="0"/>
                </a:moveTo>
                <a:lnTo>
                  <a:pt x="5465236" y="0"/>
                </a:lnTo>
                <a:lnTo>
                  <a:pt x="5465236" y="6858000"/>
                </a:lnTo>
                <a:lnTo>
                  <a:pt x="3066312" y="6858000"/>
                </a:lnTo>
                <a:lnTo>
                  <a:pt x="3056594" y="6852679"/>
                </a:lnTo>
                <a:cubicBezTo>
                  <a:pt x="2787719" y="6687750"/>
                  <a:pt x="2666565" y="6447439"/>
                  <a:pt x="2439838" y="6135368"/>
                </a:cubicBezTo>
                <a:cubicBezTo>
                  <a:pt x="1197923" y="4362123"/>
                  <a:pt x="3061177" y="3784704"/>
                  <a:pt x="2654547" y="2926382"/>
                </a:cubicBezTo>
                <a:cubicBezTo>
                  <a:pt x="2247917" y="2068060"/>
                  <a:pt x="-12999" y="3115889"/>
                  <a:pt x="56" y="985434"/>
                </a:cubicBezTo>
                <a:cubicBezTo>
                  <a:pt x="92288" y="553876"/>
                  <a:pt x="276794" y="243693"/>
                  <a:pt x="530949" y="24543"/>
                </a:cubicBezTo>
                <a:lnTo>
                  <a:pt x="562857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096000" y="2392388"/>
            <a:ext cx="375604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dirty="0">
                <a:solidFill>
                  <a:srgbClr val="00B050"/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PART 01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Normal" panose="020B04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6221890" y="3344582"/>
            <a:ext cx="4427224" cy="0"/>
          </a:xfrm>
          <a:prstGeom prst="line">
            <a:avLst/>
          </a:prstGeom>
          <a:ln w="254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096000" y="3586976"/>
            <a:ext cx="455311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4800" dirty="0"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市场分析</a:t>
            </a:r>
            <a:endParaRPr lang="zh-CN" altLang="en-US" sz="4800" dirty="0">
              <a:latin typeface="思源黑体 CN Medium" panose="020B0600000000000000" pitchFamily="34" charset="-122"/>
              <a:ea typeface="思源黑体 CN Normal" panose="020B04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32" name="PA-Freeform: Shape 71"/>
          <p:cNvSpPr/>
          <p:nvPr>
            <p:custDataLst>
              <p:tags r:id="rId6"/>
            </p:custDataLst>
          </p:nvPr>
        </p:nvSpPr>
        <p:spPr>
          <a:xfrm rot="13597737" flipV="1">
            <a:off x="11140142" y="-687263"/>
            <a:ext cx="1617682" cy="1500192"/>
          </a:xfrm>
          <a:custGeom>
            <a:avLst/>
            <a:gdLst>
              <a:gd name="connsiteX0" fmla="*/ 169643 w 3522865"/>
              <a:gd name="connsiteY0" fmla="*/ 1030958 h 2484348"/>
              <a:gd name="connsiteX1" fmla="*/ 2684243 w 3522865"/>
              <a:gd name="connsiteY1" fmla="*/ 2258 h 2484348"/>
              <a:gd name="connsiteX2" fmla="*/ 3522443 w 3522865"/>
              <a:gd name="connsiteY2" fmla="*/ 1316708 h 2484348"/>
              <a:gd name="connsiteX3" fmla="*/ 2779493 w 3522865"/>
              <a:gd name="connsiteY3" fmla="*/ 2478758 h 2484348"/>
              <a:gd name="connsiteX4" fmla="*/ 1579343 w 3522865"/>
              <a:gd name="connsiteY4" fmla="*/ 1773908 h 2484348"/>
              <a:gd name="connsiteX5" fmla="*/ 379193 w 3522865"/>
              <a:gd name="connsiteY5" fmla="*/ 2154908 h 2484348"/>
              <a:gd name="connsiteX6" fmla="*/ 169643 w 3522865"/>
              <a:gd name="connsiteY6" fmla="*/ 1030958 h 2484348"/>
              <a:gd name="connsiteX0-1" fmla="*/ 158936 w 3514183"/>
              <a:gd name="connsiteY0-2" fmla="*/ 433349 h 1886739"/>
              <a:gd name="connsiteX1-3" fmla="*/ 2528756 w 3514183"/>
              <a:gd name="connsiteY1-4" fmla="*/ 6629 h 1886739"/>
              <a:gd name="connsiteX2-5" fmla="*/ 3511736 w 3514183"/>
              <a:gd name="connsiteY2-6" fmla="*/ 719099 h 1886739"/>
              <a:gd name="connsiteX3-7" fmla="*/ 2768786 w 3514183"/>
              <a:gd name="connsiteY3-8" fmla="*/ 1881149 h 1886739"/>
              <a:gd name="connsiteX4-9" fmla="*/ 1568636 w 3514183"/>
              <a:gd name="connsiteY4-10" fmla="*/ 1176299 h 1886739"/>
              <a:gd name="connsiteX5-11" fmla="*/ 368486 w 3514183"/>
              <a:gd name="connsiteY5-12" fmla="*/ 1557299 h 1886739"/>
              <a:gd name="connsiteX6-13" fmla="*/ 158936 w 3514183"/>
              <a:gd name="connsiteY6-14" fmla="*/ 433349 h 1886739"/>
              <a:gd name="connsiteX0-15" fmla="*/ 165698 w 3519490"/>
              <a:gd name="connsiteY0-16" fmla="*/ 1061364 h 2514754"/>
              <a:gd name="connsiteX1-17" fmla="*/ 2626958 w 3519490"/>
              <a:gd name="connsiteY1-18" fmla="*/ 2184 h 2514754"/>
              <a:gd name="connsiteX2-19" fmla="*/ 3518498 w 3519490"/>
              <a:gd name="connsiteY2-20" fmla="*/ 1347114 h 2514754"/>
              <a:gd name="connsiteX3-21" fmla="*/ 2775548 w 3519490"/>
              <a:gd name="connsiteY3-22" fmla="*/ 2509164 h 2514754"/>
              <a:gd name="connsiteX4-23" fmla="*/ 1575398 w 3519490"/>
              <a:gd name="connsiteY4-24" fmla="*/ 1804314 h 2514754"/>
              <a:gd name="connsiteX5-25" fmla="*/ 375248 w 3519490"/>
              <a:gd name="connsiteY5-26" fmla="*/ 2185314 h 2514754"/>
              <a:gd name="connsiteX6-27" fmla="*/ 165698 w 3519490"/>
              <a:gd name="connsiteY6-28" fmla="*/ 1061364 h 2514754"/>
              <a:gd name="connsiteX0-29" fmla="*/ 165698 w 3519490"/>
              <a:gd name="connsiteY0-30" fmla="*/ 1110091 h 2563481"/>
              <a:gd name="connsiteX1-31" fmla="*/ 2626958 w 3519490"/>
              <a:gd name="connsiteY1-32" fmla="*/ 50911 h 2563481"/>
              <a:gd name="connsiteX2-33" fmla="*/ 3518498 w 3519490"/>
              <a:gd name="connsiteY2-34" fmla="*/ 1395841 h 2563481"/>
              <a:gd name="connsiteX3-35" fmla="*/ 2775548 w 3519490"/>
              <a:gd name="connsiteY3-36" fmla="*/ 2557891 h 2563481"/>
              <a:gd name="connsiteX4-37" fmla="*/ 1575398 w 3519490"/>
              <a:gd name="connsiteY4-38" fmla="*/ 1853041 h 2563481"/>
              <a:gd name="connsiteX5-39" fmla="*/ 375248 w 3519490"/>
              <a:gd name="connsiteY5-40" fmla="*/ 2234041 h 2563481"/>
              <a:gd name="connsiteX6-41" fmla="*/ 165698 w 3519490"/>
              <a:gd name="connsiteY6-42" fmla="*/ 1110091 h 2563481"/>
              <a:gd name="connsiteX0-43" fmla="*/ 162317 w 3516109"/>
              <a:gd name="connsiteY0-44" fmla="*/ 1118578 h 2571968"/>
              <a:gd name="connsiteX1-45" fmla="*/ 2623577 w 3516109"/>
              <a:gd name="connsiteY1-46" fmla="*/ 59398 h 2571968"/>
              <a:gd name="connsiteX2-47" fmla="*/ 3515117 w 3516109"/>
              <a:gd name="connsiteY2-48" fmla="*/ 1404328 h 2571968"/>
              <a:gd name="connsiteX3-49" fmla="*/ 2772167 w 3516109"/>
              <a:gd name="connsiteY3-50" fmla="*/ 2566378 h 2571968"/>
              <a:gd name="connsiteX4-51" fmla="*/ 1572017 w 3516109"/>
              <a:gd name="connsiteY4-52" fmla="*/ 1861528 h 2571968"/>
              <a:gd name="connsiteX5-53" fmla="*/ 371867 w 3516109"/>
              <a:gd name="connsiteY5-54" fmla="*/ 2242528 h 2571968"/>
              <a:gd name="connsiteX6-55" fmla="*/ 162317 w 3516109"/>
              <a:gd name="connsiteY6-56" fmla="*/ 1118578 h 2571968"/>
              <a:gd name="connsiteX0-57" fmla="*/ 139541 w 3493333"/>
              <a:gd name="connsiteY0-58" fmla="*/ 1109787 h 2563177"/>
              <a:gd name="connsiteX1-59" fmla="*/ 2600801 w 3493333"/>
              <a:gd name="connsiteY1-60" fmla="*/ 50607 h 2563177"/>
              <a:gd name="connsiteX2-61" fmla="*/ 3492341 w 3493333"/>
              <a:gd name="connsiteY2-62" fmla="*/ 1395537 h 2563177"/>
              <a:gd name="connsiteX3-63" fmla="*/ 2749391 w 3493333"/>
              <a:gd name="connsiteY3-64" fmla="*/ 2557587 h 2563177"/>
              <a:gd name="connsiteX4-65" fmla="*/ 1549241 w 3493333"/>
              <a:gd name="connsiteY4-66" fmla="*/ 1852737 h 2563177"/>
              <a:gd name="connsiteX5-67" fmla="*/ 440531 w 3493333"/>
              <a:gd name="connsiteY5-68" fmla="*/ 2188017 h 2563177"/>
              <a:gd name="connsiteX6-69" fmla="*/ 139541 w 3493333"/>
              <a:gd name="connsiteY6-70" fmla="*/ 1109787 h 2563177"/>
              <a:gd name="connsiteX0-71" fmla="*/ 163892 w 3517684"/>
              <a:gd name="connsiteY0-72" fmla="*/ 1109787 h 2563177"/>
              <a:gd name="connsiteX1-73" fmla="*/ 2625152 w 3517684"/>
              <a:gd name="connsiteY1-74" fmla="*/ 50607 h 2563177"/>
              <a:gd name="connsiteX2-75" fmla="*/ 3516692 w 3517684"/>
              <a:gd name="connsiteY2-76" fmla="*/ 1395537 h 2563177"/>
              <a:gd name="connsiteX3-77" fmla="*/ 2773742 w 3517684"/>
              <a:gd name="connsiteY3-78" fmla="*/ 2557587 h 2563177"/>
              <a:gd name="connsiteX4-79" fmla="*/ 1573592 w 3517684"/>
              <a:gd name="connsiteY4-80" fmla="*/ 1852737 h 2563177"/>
              <a:gd name="connsiteX5-81" fmla="*/ 464882 w 3517684"/>
              <a:gd name="connsiteY5-82" fmla="*/ 2188017 h 2563177"/>
              <a:gd name="connsiteX6-83" fmla="*/ 163892 w 3517684"/>
              <a:gd name="connsiteY6-84" fmla="*/ 1109787 h 2563177"/>
              <a:gd name="connsiteX0-85" fmla="*/ 82749 w 3436541"/>
              <a:gd name="connsiteY0-86" fmla="*/ 1110091 h 2563481"/>
              <a:gd name="connsiteX1-87" fmla="*/ 2544009 w 3436541"/>
              <a:gd name="connsiteY1-88" fmla="*/ 50911 h 2563481"/>
              <a:gd name="connsiteX2-89" fmla="*/ 3435549 w 3436541"/>
              <a:gd name="connsiteY2-90" fmla="*/ 1395841 h 2563481"/>
              <a:gd name="connsiteX3-91" fmla="*/ 2692599 w 3436541"/>
              <a:gd name="connsiteY3-92" fmla="*/ 2557891 h 2563481"/>
              <a:gd name="connsiteX4-93" fmla="*/ 1492449 w 3436541"/>
              <a:gd name="connsiteY4-94" fmla="*/ 1853041 h 2563481"/>
              <a:gd name="connsiteX5-95" fmla="*/ 383739 w 3436541"/>
              <a:gd name="connsiteY5-96" fmla="*/ 2188321 h 2563481"/>
              <a:gd name="connsiteX6-97" fmla="*/ 82749 w 3436541"/>
              <a:gd name="connsiteY6-98" fmla="*/ 1110091 h 2563481"/>
              <a:gd name="connsiteX0-99" fmla="*/ 57039 w 3410900"/>
              <a:gd name="connsiteY0-100" fmla="*/ 1110091 h 2562627"/>
              <a:gd name="connsiteX1-101" fmla="*/ 2518299 w 3410900"/>
              <a:gd name="connsiteY1-102" fmla="*/ 50911 h 2562627"/>
              <a:gd name="connsiteX2-103" fmla="*/ 3409839 w 3410900"/>
              <a:gd name="connsiteY2-104" fmla="*/ 1395841 h 2562627"/>
              <a:gd name="connsiteX3-105" fmla="*/ 2666889 w 3410900"/>
              <a:gd name="connsiteY3-106" fmla="*/ 2557891 h 2562627"/>
              <a:gd name="connsiteX4-107" fmla="*/ 1283859 w 3410900"/>
              <a:gd name="connsiteY4-108" fmla="*/ 1822561 h 2562627"/>
              <a:gd name="connsiteX5-109" fmla="*/ 358029 w 3410900"/>
              <a:gd name="connsiteY5-110" fmla="*/ 2188321 h 2562627"/>
              <a:gd name="connsiteX6-111" fmla="*/ 57039 w 3410900"/>
              <a:gd name="connsiteY6-112" fmla="*/ 1110091 h 2562627"/>
              <a:gd name="connsiteX0-113" fmla="*/ 86841 w 3440702"/>
              <a:gd name="connsiteY0-114" fmla="*/ 1110091 h 2562627"/>
              <a:gd name="connsiteX1-115" fmla="*/ 2548101 w 3440702"/>
              <a:gd name="connsiteY1-116" fmla="*/ 50911 h 2562627"/>
              <a:gd name="connsiteX2-117" fmla="*/ 3439641 w 3440702"/>
              <a:gd name="connsiteY2-118" fmla="*/ 1395841 h 2562627"/>
              <a:gd name="connsiteX3-119" fmla="*/ 2696691 w 3440702"/>
              <a:gd name="connsiteY3-120" fmla="*/ 2557891 h 2562627"/>
              <a:gd name="connsiteX4-121" fmla="*/ 1313661 w 3440702"/>
              <a:gd name="connsiteY4-122" fmla="*/ 1822561 h 2562627"/>
              <a:gd name="connsiteX5-123" fmla="*/ 387831 w 3440702"/>
              <a:gd name="connsiteY5-124" fmla="*/ 2188321 h 2562627"/>
              <a:gd name="connsiteX6-125" fmla="*/ 86841 w 3440702"/>
              <a:gd name="connsiteY6-126" fmla="*/ 1110091 h 2562627"/>
              <a:gd name="connsiteX0-127" fmla="*/ 79129 w 3432990"/>
              <a:gd name="connsiteY0-128" fmla="*/ 1110091 h 2562627"/>
              <a:gd name="connsiteX1-129" fmla="*/ 2540389 w 3432990"/>
              <a:gd name="connsiteY1-130" fmla="*/ 50911 h 2562627"/>
              <a:gd name="connsiteX2-131" fmla="*/ 3431929 w 3432990"/>
              <a:gd name="connsiteY2-132" fmla="*/ 1395841 h 2562627"/>
              <a:gd name="connsiteX3-133" fmla="*/ 2688979 w 3432990"/>
              <a:gd name="connsiteY3-134" fmla="*/ 2557891 h 2562627"/>
              <a:gd name="connsiteX4-135" fmla="*/ 1305949 w 3432990"/>
              <a:gd name="connsiteY4-136" fmla="*/ 1822561 h 2562627"/>
              <a:gd name="connsiteX5-137" fmla="*/ 380119 w 3432990"/>
              <a:gd name="connsiteY5-138" fmla="*/ 2188321 h 2562627"/>
              <a:gd name="connsiteX6-139" fmla="*/ 79129 w 3432990"/>
              <a:gd name="connsiteY6-140" fmla="*/ 1110091 h 2562627"/>
              <a:gd name="connsiteX0-141" fmla="*/ 79129 w 3432990"/>
              <a:gd name="connsiteY0-142" fmla="*/ 1110091 h 2562043"/>
              <a:gd name="connsiteX1-143" fmla="*/ 2540389 w 3432990"/>
              <a:gd name="connsiteY1-144" fmla="*/ 50911 h 2562043"/>
              <a:gd name="connsiteX2-145" fmla="*/ 3431929 w 3432990"/>
              <a:gd name="connsiteY2-146" fmla="*/ 1395841 h 2562043"/>
              <a:gd name="connsiteX3-147" fmla="*/ 2688979 w 3432990"/>
              <a:gd name="connsiteY3-148" fmla="*/ 2557891 h 2562043"/>
              <a:gd name="connsiteX4-149" fmla="*/ 1305949 w 3432990"/>
              <a:gd name="connsiteY4-150" fmla="*/ 1822561 h 2562043"/>
              <a:gd name="connsiteX5-151" fmla="*/ 380119 w 3432990"/>
              <a:gd name="connsiteY5-152" fmla="*/ 2188321 h 2562043"/>
              <a:gd name="connsiteX6-153" fmla="*/ 79129 w 3432990"/>
              <a:gd name="connsiteY6-154" fmla="*/ 1110091 h 2562043"/>
              <a:gd name="connsiteX0-155" fmla="*/ 79129 w 3433048"/>
              <a:gd name="connsiteY0-156" fmla="*/ 1110091 h 2574990"/>
              <a:gd name="connsiteX1-157" fmla="*/ 2540389 w 3433048"/>
              <a:gd name="connsiteY1-158" fmla="*/ 50911 h 2574990"/>
              <a:gd name="connsiteX2-159" fmla="*/ 3431929 w 3433048"/>
              <a:gd name="connsiteY2-160" fmla="*/ 1395841 h 2574990"/>
              <a:gd name="connsiteX3-161" fmla="*/ 2688979 w 3433048"/>
              <a:gd name="connsiteY3-162" fmla="*/ 2557891 h 2574990"/>
              <a:gd name="connsiteX4-163" fmla="*/ 1305949 w 3433048"/>
              <a:gd name="connsiteY4-164" fmla="*/ 1822561 h 2574990"/>
              <a:gd name="connsiteX5-165" fmla="*/ 380119 w 3433048"/>
              <a:gd name="connsiteY5-166" fmla="*/ 2188321 h 2574990"/>
              <a:gd name="connsiteX6-167" fmla="*/ 79129 w 3433048"/>
              <a:gd name="connsiteY6-168" fmla="*/ 1110091 h 2574990"/>
              <a:gd name="connsiteX0-169" fmla="*/ 79129 w 3433628"/>
              <a:gd name="connsiteY0-170" fmla="*/ 1110091 h 2564852"/>
              <a:gd name="connsiteX1-171" fmla="*/ 2540389 w 3433628"/>
              <a:gd name="connsiteY1-172" fmla="*/ 50911 h 2564852"/>
              <a:gd name="connsiteX2-173" fmla="*/ 3431929 w 3433628"/>
              <a:gd name="connsiteY2-174" fmla="*/ 1395841 h 2564852"/>
              <a:gd name="connsiteX3-175" fmla="*/ 2688979 w 3433628"/>
              <a:gd name="connsiteY3-176" fmla="*/ 2557891 h 2564852"/>
              <a:gd name="connsiteX4-177" fmla="*/ 1305949 w 3433628"/>
              <a:gd name="connsiteY4-178" fmla="*/ 1822561 h 2564852"/>
              <a:gd name="connsiteX5-179" fmla="*/ 380119 w 3433628"/>
              <a:gd name="connsiteY5-180" fmla="*/ 2188321 h 2564852"/>
              <a:gd name="connsiteX6-181" fmla="*/ 79129 w 3433628"/>
              <a:gd name="connsiteY6-182" fmla="*/ 1110091 h 2564852"/>
              <a:gd name="connsiteX0-183" fmla="*/ 79129 w 3432791"/>
              <a:gd name="connsiteY0-184" fmla="*/ 1110091 h 2564852"/>
              <a:gd name="connsiteX1-185" fmla="*/ 2540389 w 3432791"/>
              <a:gd name="connsiteY1-186" fmla="*/ 50911 h 2564852"/>
              <a:gd name="connsiteX2-187" fmla="*/ 3431929 w 3432791"/>
              <a:gd name="connsiteY2-188" fmla="*/ 1395841 h 2564852"/>
              <a:gd name="connsiteX3-189" fmla="*/ 2688979 w 3432791"/>
              <a:gd name="connsiteY3-190" fmla="*/ 2557891 h 2564852"/>
              <a:gd name="connsiteX4-191" fmla="*/ 1305949 w 3432791"/>
              <a:gd name="connsiteY4-192" fmla="*/ 1822561 h 2564852"/>
              <a:gd name="connsiteX5-193" fmla="*/ 380119 w 3432791"/>
              <a:gd name="connsiteY5-194" fmla="*/ 2188321 h 2564852"/>
              <a:gd name="connsiteX6-195" fmla="*/ 79129 w 3432791"/>
              <a:gd name="connsiteY6-196" fmla="*/ 1110091 h 2564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3432791" h="2564852">
                <a:moveTo>
                  <a:pt x="79129" y="1110091"/>
                </a:moveTo>
                <a:cubicBezTo>
                  <a:pt x="256294" y="746236"/>
                  <a:pt x="1585349" y="-232934"/>
                  <a:pt x="2540389" y="50911"/>
                </a:cubicBezTo>
                <a:cubicBezTo>
                  <a:pt x="3495429" y="334756"/>
                  <a:pt x="3414784" y="901811"/>
                  <a:pt x="3431929" y="1395841"/>
                </a:cubicBezTo>
                <a:cubicBezTo>
                  <a:pt x="3449074" y="1889871"/>
                  <a:pt x="3210949" y="2463911"/>
                  <a:pt x="2688979" y="2557891"/>
                </a:cubicBezTo>
                <a:cubicBezTo>
                  <a:pt x="2167009" y="2651871"/>
                  <a:pt x="1728859" y="1762236"/>
                  <a:pt x="1305949" y="1822561"/>
                </a:cubicBezTo>
                <a:cubicBezTo>
                  <a:pt x="905899" y="1768586"/>
                  <a:pt x="729369" y="2352786"/>
                  <a:pt x="380119" y="2188321"/>
                </a:cubicBezTo>
                <a:cubicBezTo>
                  <a:pt x="30869" y="2023856"/>
                  <a:pt x="-98036" y="1473946"/>
                  <a:pt x="79129" y="1110091"/>
                </a:cubicBezTo>
                <a:close/>
              </a:path>
            </a:pathLst>
          </a:custGeom>
          <a:solidFill>
            <a:srgbClr val="FF9700"/>
          </a:solidFill>
          <a:ln w="8246" cap="flat">
            <a:noFill/>
            <a:prstDash val="solid"/>
            <a:miter/>
          </a:ln>
          <a:effectLst>
            <a:outerShdw blurRad="254000" dist="101600" dir="5400000" algn="ctr" rotWithShape="0">
              <a:srgbClr val="FF97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-1" y="-1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ysClr val="window" lastClr="FFFFFF"/>
              </a:gs>
              <a:gs pos="0">
                <a:sysClr val="window" lastClr="FFFFFF">
                  <a:alpha val="58000"/>
                </a:sysClr>
              </a:gs>
              <a:gs pos="100000">
                <a:sysClr val="window" lastClr="FFFFFF">
                  <a:alpha val="58000"/>
                </a:sysClr>
              </a:gs>
            </a:gsLst>
            <a:lin ang="189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318737"/>
            <a:ext cx="12192000" cy="539263"/>
            <a:chOff x="0" y="3375378"/>
            <a:chExt cx="12192000" cy="3482623"/>
          </a:xfrm>
        </p:grpSpPr>
        <p:grpSp>
          <p:nvGrpSpPr>
            <p:cNvPr id="22" name="组合 21"/>
            <p:cNvGrpSpPr/>
            <p:nvPr/>
          </p:nvGrpSpPr>
          <p:grpSpPr>
            <a:xfrm>
              <a:off x="0" y="3375378"/>
              <a:ext cx="12192000" cy="3482622"/>
              <a:chOff x="0" y="3187610"/>
              <a:chExt cx="12192000" cy="3670390"/>
            </a:xfrm>
          </p:grpSpPr>
          <p:sp>
            <p:nvSpPr>
              <p:cNvPr id="23" name="任意多边形 22"/>
              <p:cNvSpPr/>
              <p:nvPr/>
            </p:nvSpPr>
            <p:spPr>
              <a:xfrm>
                <a:off x="0" y="3187610"/>
                <a:ext cx="6793902" cy="3670390"/>
              </a:xfrm>
              <a:custGeom>
                <a:avLst/>
                <a:gdLst>
                  <a:gd name="connsiteX0" fmla="*/ 0 w 6793902"/>
                  <a:gd name="connsiteY0" fmla="*/ 28522 h 3670390"/>
                  <a:gd name="connsiteX1" fmla="*/ 1924 w 6793902"/>
                  <a:gd name="connsiteY1" fmla="*/ 28909 h 3670390"/>
                  <a:gd name="connsiteX2" fmla="*/ 6789 w 6793902"/>
                  <a:gd name="connsiteY2" fmla="*/ 35968 h 3670390"/>
                  <a:gd name="connsiteX3" fmla="*/ 148971 w 6793902"/>
                  <a:gd name="connsiteY3" fmla="*/ 171513 h 3670390"/>
                  <a:gd name="connsiteX4" fmla="*/ 1848689 w 6793902"/>
                  <a:gd name="connsiteY4" fmla="*/ 1622065 h 3670390"/>
                  <a:gd name="connsiteX5" fmla="*/ 5413949 w 6793902"/>
                  <a:gd name="connsiteY5" fmla="*/ 2475331 h 3670390"/>
                  <a:gd name="connsiteX6" fmla="*/ 6783291 w 6793902"/>
                  <a:gd name="connsiteY6" fmla="*/ 3652957 h 3670390"/>
                  <a:gd name="connsiteX7" fmla="*/ 6793902 w 6793902"/>
                  <a:gd name="connsiteY7" fmla="*/ 3670390 h 3670390"/>
                  <a:gd name="connsiteX8" fmla="*/ 0 w 6793902"/>
                  <a:gd name="connsiteY8" fmla="*/ 3670390 h 3670390"/>
                  <a:gd name="connsiteX9" fmla="*/ 0 w 6793902"/>
                  <a:gd name="connsiteY9" fmla="*/ 0 h 3670390"/>
                  <a:gd name="connsiteX10" fmla="*/ 594 w 6793902"/>
                  <a:gd name="connsiteY10" fmla="*/ 137 h 3670390"/>
                  <a:gd name="connsiteX11" fmla="*/ 3874 w 6793902"/>
                  <a:gd name="connsiteY11" fmla="*/ 29301 h 3670390"/>
                  <a:gd name="connsiteX12" fmla="*/ 1924 w 6793902"/>
                  <a:gd name="connsiteY12" fmla="*/ 28909 h 3670390"/>
                  <a:gd name="connsiteX13" fmla="*/ 0 w 6793902"/>
                  <a:gd name="connsiteY13" fmla="*/ 26118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2" h="3670390">
                    <a:moveTo>
                      <a:pt x="0" y="28522"/>
                    </a:moveTo>
                    <a:lnTo>
                      <a:pt x="1924" y="28909"/>
                    </a:lnTo>
                    <a:lnTo>
                      <a:pt x="6789" y="35968"/>
                    </a:lnTo>
                    <a:cubicBezTo>
                      <a:pt x="29136" y="62484"/>
                      <a:pt x="72104" y="105148"/>
                      <a:pt x="148971" y="171513"/>
                    </a:cubicBezTo>
                    <a:cubicBezTo>
                      <a:pt x="456441" y="436973"/>
                      <a:pt x="971192" y="1238095"/>
                      <a:pt x="1848689" y="1622065"/>
                    </a:cubicBezTo>
                    <a:cubicBezTo>
                      <a:pt x="2726185" y="2006034"/>
                      <a:pt x="4574454" y="2105582"/>
                      <a:pt x="5413949" y="2475331"/>
                    </a:cubicBezTo>
                    <a:cubicBezTo>
                      <a:pt x="6096038" y="2775751"/>
                      <a:pt x="6572868" y="3323394"/>
                      <a:pt x="6783291" y="3652957"/>
                    </a:cubicBezTo>
                    <a:lnTo>
                      <a:pt x="6793902" y="3670390"/>
                    </a:lnTo>
                    <a:lnTo>
                      <a:pt x="0" y="3670390"/>
                    </a:lnTo>
                    <a:close/>
                    <a:moveTo>
                      <a:pt x="0" y="0"/>
                    </a:moveTo>
                    <a:lnTo>
                      <a:pt x="594" y="137"/>
                    </a:lnTo>
                    <a:cubicBezTo>
                      <a:pt x="15048" y="7525"/>
                      <a:pt x="31080" y="25746"/>
                      <a:pt x="3874" y="29301"/>
                    </a:cubicBezTo>
                    <a:lnTo>
                      <a:pt x="1924" y="28909"/>
                    </a:lnTo>
                    <a:lnTo>
                      <a:pt x="0" y="26118"/>
                    </a:ln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 flipH="1">
                <a:off x="5398099" y="3187610"/>
                <a:ext cx="6793901" cy="3670390"/>
              </a:xfrm>
              <a:custGeom>
                <a:avLst/>
                <a:gdLst>
                  <a:gd name="connsiteX0" fmla="*/ 0 w 6793901"/>
                  <a:gd name="connsiteY0" fmla="*/ 28522 h 3670390"/>
                  <a:gd name="connsiteX1" fmla="*/ 0 w 6793901"/>
                  <a:gd name="connsiteY1" fmla="*/ 3670390 h 3670390"/>
                  <a:gd name="connsiteX2" fmla="*/ 6793901 w 6793901"/>
                  <a:gd name="connsiteY2" fmla="*/ 3670390 h 3670390"/>
                  <a:gd name="connsiteX3" fmla="*/ 6783291 w 6793901"/>
                  <a:gd name="connsiteY3" fmla="*/ 3652957 h 3670390"/>
                  <a:gd name="connsiteX4" fmla="*/ 5413948 w 6793901"/>
                  <a:gd name="connsiteY4" fmla="*/ 2475331 h 3670390"/>
                  <a:gd name="connsiteX5" fmla="*/ 1848688 w 6793901"/>
                  <a:gd name="connsiteY5" fmla="*/ 1622065 h 3670390"/>
                  <a:gd name="connsiteX6" fmla="*/ 148970 w 6793901"/>
                  <a:gd name="connsiteY6" fmla="*/ 171513 h 3670390"/>
                  <a:gd name="connsiteX7" fmla="*/ 6787 w 6793901"/>
                  <a:gd name="connsiteY7" fmla="*/ 35968 h 3670390"/>
                  <a:gd name="connsiteX8" fmla="*/ 1923 w 6793901"/>
                  <a:gd name="connsiteY8" fmla="*/ 28909 h 3670390"/>
                  <a:gd name="connsiteX9" fmla="*/ 0 w 6793901"/>
                  <a:gd name="connsiteY9" fmla="*/ 0 h 3670390"/>
                  <a:gd name="connsiteX10" fmla="*/ 0 w 6793901"/>
                  <a:gd name="connsiteY10" fmla="*/ 26119 h 3670390"/>
                  <a:gd name="connsiteX11" fmla="*/ 1923 w 6793901"/>
                  <a:gd name="connsiteY11" fmla="*/ 28909 h 3670390"/>
                  <a:gd name="connsiteX12" fmla="*/ 3873 w 6793901"/>
                  <a:gd name="connsiteY12" fmla="*/ 29301 h 3670390"/>
                  <a:gd name="connsiteX13" fmla="*/ 593 w 6793901"/>
                  <a:gd name="connsiteY13" fmla="*/ 137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1" h="3670390">
                    <a:moveTo>
                      <a:pt x="0" y="28522"/>
                    </a:moveTo>
                    <a:lnTo>
                      <a:pt x="0" y="3670390"/>
                    </a:lnTo>
                    <a:lnTo>
                      <a:pt x="6793901" y="3670390"/>
                    </a:lnTo>
                    <a:lnTo>
                      <a:pt x="6783291" y="3652957"/>
                    </a:lnTo>
                    <a:cubicBezTo>
                      <a:pt x="6572868" y="3323394"/>
                      <a:pt x="6096037" y="2775751"/>
                      <a:pt x="5413948" y="2475331"/>
                    </a:cubicBezTo>
                    <a:cubicBezTo>
                      <a:pt x="4574454" y="2105582"/>
                      <a:pt x="2726184" y="2006034"/>
                      <a:pt x="1848688" y="1622065"/>
                    </a:cubicBezTo>
                    <a:cubicBezTo>
                      <a:pt x="971191" y="1238095"/>
                      <a:pt x="456440" y="436973"/>
                      <a:pt x="148970" y="171513"/>
                    </a:cubicBezTo>
                    <a:cubicBezTo>
                      <a:pt x="72103" y="105148"/>
                      <a:pt x="29135" y="62484"/>
                      <a:pt x="6787" y="35968"/>
                    </a:cubicBezTo>
                    <a:lnTo>
                      <a:pt x="1923" y="28909"/>
                    </a:lnTo>
                    <a:close/>
                    <a:moveTo>
                      <a:pt x="0" y="0"/>
                    </a:moveTo>
                    <a:lnTo>
                      <a:pt x="0" y="26119"/>
                    </a:lnTo>
                    <a:lnTo>
                      <a:pt x="1923" y="28909"/>
                    </a:lnTo>
                    <a:lnTo>
                      <a:pt x="3873" y="29301"/>
                    </a:lnTo>
                    <a:cubicBezTo>
                      <a:pt x="31079" y="25746"/>
                      <a:pt x="15046" y="7525"/>
                      <a:pt x="593" y="137"/>
                    </a:cubicBez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" y="3978866"/>
              <a:ext cx="12191999" cy="2879135"/>
              <a:chOff x="1" y="3978866"/>
              <a:chExt cx="12191999" cy="2879135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1" y="3978866"/>
                <a:ext cx="6713587" cy="2879135"/>
              </a:xfrm>
              <a:custGeom>
                <a:avLst/>
                <a:gdLst>
                  <a:gd name="connsiteX0" fmla="*/ 0 w 6713587"/>
                  <a:gd name="connsiteY0" fmla="*/ 0 h 2879135"/>
                  <a:gd name="connsiteX1" fmla="*/ 60127 w 6713587"/>
                  <a:gd name="connsiteY1" fmla="*/ 52556 h 2879135"/>
                  <a:gd name="connsiteX2" fmla="*/ 1601138 w 6713587"/>
                  <a:gd name="connsiteY2" fmla="*/ 1088216 h 2879135"/>
                  <a:gd name="connsiteX3" fmla="*/ 5232421 w 6713587"/>
                  <a:gd name="connsiteY3" fmla="*/ 1788951 h 2879135"/>
                  <a:gd name="connsiteX4" fmla="*/ 6706545 w 6713587"/>
                  <a:gd name="connsiteY4" fmla="*/ 2866870 h 2879135"/>
                  <a:gd name="connsiteX5" fmla="*/ 6713587 w 6713587"/>
                  <a:gd name="connsiteY5" fmla="*/ 2879135 h 2879135"/>
                  <a:gd name="connsiteX6" fmla="*/ 0 w 6713587"/>
                  <a:gd name="connsiteY6" fmla="*/ 2879135 h 287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7" h="2879135">
                    <a:moveTo>
                      <a:pt x="0" y="0"/>
                    </a:moveTo>
                    <a:lnTo>
                      <a:pt x="60127" y="52556"/>
                    </a:lnTo>
                    <a:cubicBezTo>
                      <a:pt x="383452" y="340349"/>
                      <a:pt x="867987" y="829546"/>
                      <a:pt x="1601138" y="1088216"/>
                    </a:cubicBezTo>
                    <a:cubicBezTo>
                      <a:pt x="2494884" y="1403547"/>
                      <a:pt x="4377382" y="1485299"/>
                      <a:pt x="5232421" y="1788951"/>
                    </a:cubicBezTo>
                    <a:cubicBezTo>
                      <a:pt x="6034022" y="2073625"/>
                      <a:pt x="6557288" y="2628602"/>
                      <a:pt x="6706545" y="2866870"/>
                    </a:cubicBezTo>
                    <a:lnTo>
                      <a:pt x="6713587" y="2879135"/>
                    </a:lnTo>
                    <a:lnTo>
                      <a:pt x="0" y="2879135"/>
                    </a:ln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任意多边形 26"/>
              <p:cNvSpPr/>
              <p:nvPr/>
            </p:nvSpPr>
            <p:spPr>
              <a:xfrm flipH="1">
                <a:off x="5478414" y="3978867"/>
                <a:ext cx="6713586" cy="2879133"/>
              </a:xfrm>
              <a:custGeom>
                <a:avLst/>
                <a:gdLst>
                  <a:gd name="connsiteX0" fmla="*/ 0 w 6713586"/>
                  <a:gd name="connsiteY0" fmla="*/ 0 h 2879133"/>
                  <a:gd name="connsiteX1" fmla="*/ 0 w 6713586"/>
                  <a:gd name="connsiteY1" fmla="*/ 2879133 h 2879133"/>
                  <a:gd name="connsiteX2" fmla="*/ 6713586 w 6713586"/>
                  <a:gd name="connsiteY2" fmla="*/ 2879133 h 2879133"/>
                  <a:gd name="connsiteX3" fmla="*/ 6706544 w 6713586"/>
                  <a:gd name="connsiteY3" fmla="*/ 2866868 h 2879133"/>
                  <a:gd name="connsiteX4" fmla="*/ 5232420 w 6713586"/>
                  <a:gd name="connsiteY4" fmla="*/ 1788949 h 2879133"/>
                  <a:gd name="connsiteX5" fmla="*/ 1601136 w 6713586"/>
                  <a:gd name="connsiteY5" fmla="*/ 1088214 h 2879133"/>
                  <a:gd name="connsiteX6" fmla="*/ 60125 w 6713586"/>
                  <a:gd name="connsiteY6" fmla="*/ 52554 h 287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6" h="2879133">
                    <a:moveTo>
                      <a:pt x="0" y="0"/>
                    </a:moveTo>
                    <a:lnTo>
                      <a:pt x="0" y="2879133"/>
                    </a:lnTo>
                    <a:lnTo>
                      <a:pt x="6713586" y="2879133"/>
                    </a:lnTo>
                    <a:lnTo>
                      <a:pt x="6706544" y="2866868"/>
                    </a:lnTo>
                    <a:cubicBezTo>
                      <a:pt x="6557287" y="2628600"/>
                      <a:pt x="6034020" y="2073623"/>
                      <a:pt x="5232420" y="1788949"/>
                    </a:cubicBezTo>
                    <a:cubicBezTo>
                      <a:pt x="4377380" y="1485297"/>
                      <a:pt x="2494882" y="1403545"/>
                      <a:pt x="1601136" y="1088214"/>
                    </a:cubicBezTo>
                    <a:cubicBezTo>
                      <a:pt x="867985" y="829544"/>
                      <a:pt x="383450" y="340347"/>
                      <a:pt x="60125" y="525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</p:grpSp>
      <p:pic>
        <p:nvPicPr>
          <p:cNvPr id="13" name="图片 -2147481912" descr="16ac4b97435599490e13c0069bb1a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1"/>
          <p:cNvSpPr txBox="1"/>
          <p:nvPr/>
        </p:nvSpPr>
        <p:spPr>
          <a:xfrm>
            <a:off x="2614930" y="395605"/>
            <a:ext cx="90538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思源黑体 CN Medium" panose="020B0600000000000000" pitchFamily="34" charset="-122"/>
              </a:rPr>
              <a:t>     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思源黑体 CN Medium" panose="020B0600000000000000" pitchFamily="34" charset="-122"/>
              </a:rPr>
              <a:t>分析个性化香氛控制设备的市场规模、消费者行为、技术趋势、竞争环境、市场机会与潜在风险，以描绘全面的市场前景。</a:t>
            </a:r>
            <a:endParaRPr lang="zh-CN" altLang="en-US" sz="20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思源黑体 CN Medium" panose="020B0600000000000000" pitchFamily="34" charset="-122"/>
            </a:endParaRPr>
          </a:p>
        </p:txBody>
      </p:sp>
      <p:sp>
        <p:nvSpPr>
          <p:cNvPr id="33" name="1"/>
          <p:cNvSpPr txBox="1"/>
          <p:nvPr>
            <p:custDataLst>
              <p:tags r:id="rId3"/>
            </p:custDataLst>
          </p:nvPr>
        </p:nvSpPr>
        <p:spPr>
          <a:xfrm>
            <a:off x="1281430" y="2310130"/>
            <a:ext cx="2677795" cy="141478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050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香氛市场扩大，个性化香氛产品需求日益增长。</a:t>
            </a:r>
            <a:endParaRPr lang="zh-CN" altLang="en-US" sz="18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4" name="1"/>
          <p:cNvSpPr txBox="1"/>
          <p:nvPr>
            <p:custDataLst>
              <p:tags r:id="rId4"/>
            </p:custDataLst>
          </p:nvPr>
        </p:nvSpPr>
        <p:spPr>
          <a:xfrm>
            <a:off x="1428750" y="1763395"/>
            <a:ext cx="22186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0" sz="1400" b="1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defRPr>
            </a:lvl1pPr>
          </a:lstStyle>
          <a:p>
            <a:r>
              <a:rPr lang="zh-CN" altLang="en-US" sz="2000" dirty="0"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市场概况分析</a:t>
            </a:r>
            <a:endParaRPr lang="zh-CN" altLang="en-US" sz="2000" dirty="0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2" name="1"/>
          <p:cNvSpPr/>
          <p:nvPr>
            <p:custDataLst>
              <p:tags r:id="rId5"/>
            </p:custDataLst>
          </p:nvPr>
        </p:nvSpPr>
        <p:spPr>
          <a:xfrm>
            <a:off x="681747" y="1763569"/>
            <a:ext cx="599854" cy="599854"/>
          </a:xfrm>
          <a:prstGeom prst="roundRect">
            <a:avLst>
              <a:gd name="adj" fmla="val 6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01</a:t>
            </a:r>
            <a:endParaRPr lang="zh-CN" altLang="en-US" b="1" dirty="0">
              <a:solidFill>
                <a:srgbClr val="FFFFFF"/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9" name="1"/>
          <p:cNvSpPr txBox="1"/>
          <p:nvPr>
            <p:custDataLst>
              <p:tags r:id="rId6"/>
            </p:custDataLst>
          </p:nvPr>
        </p:nvSpPr>
        <p:spPr>
          <a:xfrm>
            <a:off x="4992370" y="2310130"/>
            <a:ext cx="2848610" cy="141414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050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消费者偏好个性化香氛，提升生活品质与表达自我风格。</a:t>
            </a:r>
            <a:endParaRPr lang="zh-CN" altLang="en-US" sz="18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0" name="1"/>
          <p:cNvSpPr txBox="1"/>
          <p:nvPr>
            <p:custDataLst>
              <p:tags r:id="rId7"/>
            </p:custDataLst>
          </p:nvPr>
        </p:nvSpPr>
        <p:spPr>
          <a:xfrm>
            <a:off x="5151755" y="1727835"/>
            <a:ext cx="2034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0" sz="1400" b="1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defRPr>
            </a:lvl1pPr>
          </a:lstStyle>
          <a:p>
            <a:r>
              <a:rPr lang="zh-CN" altLang="en-US" sz="2000" dirty="0"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消费者行为研究</a:t>
            </a:r>
            <a:endParaRPr lang="zh-CN" altLang="en-US" sz="2000" dirty="0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8" name="1"/>
          <p:cNvSpPr/>
          <p:nvPr>
            <p:custDataLst>
              <p:tags r:id="rId8"/>
            </p:custDataLst>
          </p:nvPr>
        </p:nvSpPr>
        <p:spPr>
          <a:xfrm>
            <a:off x="4404908" y="1763569"/>
            <a:ext cx="599854" cy="599854"/>
          </a:xfrm>
          <a:prstGeom prst="roundRect">
            <a:avLst>
              <a:gd name="adj" fmla="val 6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02</a:t>
            </a:r>
            <a:endParaRPr lang="zh-CN" altLang="en-US" b="1" dirty="0">
              <a:solidFill>
                <a:srgbClr val="FFFFFF"/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" name="1"/>
          <p:cNvSpPr txBox="1"/>
          <p:nvPr>
            <p:custDataLst>
              <p:tags r:id="rId9"/>
            </p:custDataLst>
          </p:nvPr>
        </p:nvSpPr>
        <p:spPr>
          <a:xfrm>
            <a:off x="8728075" y="2376170"/>
            <a:ext cx="2915920" cy="134874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050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智能与物联网融合，个性化香氛设备更智能便捷。</a:t>
            </a:r>
            <a:endParaRPr lang="zh-CN" altLang="en-US" sz="18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5" name="1"/>
          <p:cNvSpPr txBox="1"/>
          <p:nvPr>
            <p:custDataLst>
              <p:tags r:id="rId10"/>
            </p:custDataLst>
          </p:nvPr>
        </p:nvSpPr>
        <p:spPr>
          <a:xfrm>
            <a:off x="8874760" y="1727835"/>
            <a:ext cx="1871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0" sz="1400" b="1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defRPr>
            </a:lvl1pPr>
          </a:lstStyle>
          <a:p>
            <a:r>
              <a:rPr lang="zh-CN" altLang="en-US" sz="2000" dirty="0"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技术发展趋势</a:t>
            </a:r>
            <a:endParaRPr lang="zh-CN" altLang="en-US" sz="2000" dirty="0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8" name="1"/>
          <p:cNvSpPr/>
          <p:nvPr>
            <p:custDataLst>
              <p:tags r:id="rId11"/>
            </p:custDataLst>
          </p:nvPr>
        </p:nvSpPr>
        <p:spPr>
          <a:xfrm>
            <a:off x="8128069" y="1763569"/>
            <a:ext cx="599854" cy="599854"/>
          </a:xfrm>
          <a:prstGeom prst="roundRect">
            <a:avLst>
              <a:gd name="adj" fmla="val 6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03</a:t>
            </a:r>
            <a:endParaRPr lang="zh-CN" altLang="en-US" b="1" dirty="0">
              <a:solidFill>
                <a:srgbClr val="FFFFFF"/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1" name="1"/>
          <p:cNvSpPr txBox="1"/>
          <p:nvPr>
            <p:custDataLst>
              <p:tags r:id="rId12"/>
            </p:custDataLst>
          </p:nvPr>
        </p:nvSpPr>
        <p:spPr>
          <a:xfrm>
            <a:off x="1281430" y="4711065"/>
            <a:ext cx="2677160" cy="138557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050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竞品香氛设备各有千秋，本产品智能化、持久且创新</a:t>
            </a:r>
            <a:endParaRPr lang="zh-CN" altLang="en-US" sz="18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9" name="1"/>
          <p:cNvSpPr txBox="1"/>
          <p:nvPr>
            <p:custDataLst>
              <p:tags r:id="rId13"/>
            </p:custDataLst>
          </p:nvPr>
        </p:nvSpPr>
        <p:spPr>
          <a:xfrm>
            <a:off x="1428750" y="4131945"/>
            <a:ext cx="19875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0" sz="1400" b="1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defRPr>
            </a:lvl1pPr>
          </a:lstStyle>
          <a:p>
            <a:r>
              <a:rPr lang="zh-CN" altLang="en-US" sz="2000" dirty="0"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竞争环境分析</a:t>
            </a:r>
            <a:endParaRPr lang="zh-CN" altLang="en-US" sz="2000" dirty="0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0" name="1"/>
          <p:cNvSpPr/>
          <p:nvPr>
            <p:custDataLst>
              <p:tags r:id="rId14"/>
            </p:custDataLst>
          </p:nvPr>
        </p:nvSpPr>
        <p:spPr>
          <a:xfrm>
            <a:off x="681747" y="4132119"/>
            <a:ext cx="599854" cy="599854"/>
          </a:xfrm>
          <a:prstGeom prst="roundRect">
            <a:avLst>
              <a:gd name="adj" fmla="val 6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04</a:t>
            </a:r>
            <a:endParaRPr lang="zh-CN" altLang="en-US" b="1" dirty="0">
              <a:solidFill>
                <a:srgbClr val="FFFFFF"/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0" name="1"/>
          <p:cNvSpPr txBox="1"/>
          <p:nvPr>
            <p:custDataLst>
              <p:tags r:id="rId15"/>
            </p:custDataLst>
          </p:nvPr>
        </p:nvSpPr>
        <p:spPr>
          <a:xfrm>
            <a:off x="5008245" y="4711065"/>
            <a:ext cx="2832735" cy="137160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050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市场对定制智能香氛设备需求强，个性化产品迎机遇。</a:t>
            </a:r>
            <a:endParaRPr lang="zh-CN" altLang="en-US" sz="18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1"/>
          <p:cNvSpPr txBox="1"/>
          <p:nvPr>
            <p:custDataLst>
              <p:tags r:id="rId16"/>
            </p:custDataLst>
          </p:nvPr>
        </p:nvSpPr>
        <p:spPr>
          <a:xfrm>
            <a:off x="5193030" y="4131945"/>
            <a:ext cx="1993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0" sz="1400" b="1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defRPr>
            </a:lvl1pPr>
          </a:lstStyle>
          <a:p>
            <a:r>
              <a:rPr lang="zh-CN" altLang="en-US" sz="2000" dirty="0"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市场机会识别</a:t>
            </a:r>
            <a:endParaRPr lang="zh-CN" altLang="en-US" sz="2000" dirty="0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6" name="1"/>
          <p:cNvSpPr/>
          <p:nvPr>
            <p:custDataLst>
              <p:tags r:id="rId17"/>
            </p:custDataLst>
          </p:nvPr>
        </p:nvSpPr>
        <p:spPr>
          <a:xfrm>
            <a:off x="4404908" y="4132119"/>
            <a:ext cx="599854" cy="599854"/>
          </a:xfrm>
          <a:prstGeom prst="roundRect">
            <a:avLst>
              <a:gd name="adj" fmla="val 6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05</a:t>
            </a:r>
            <a:endParaRPr lang="zh-CN" altLang="en-US" b="1" dirty="0">
              <a:solidFill>
                <a:srgbClr val="FFFFFF"/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1" name="1"/>
          <p:cNvSpPr txBox="1"/>
          <p:nvPr>
            <p:custDataLst>
              <p:tags r:id="rId18"/>
            </p:custDataLst>
          </p:nvPr>
        </p:nvSpPr>
        <p:spPr>
          <a:xfrm>
            <a:off x="8728075" y="4709795"/>
            <a:ext cx="2915920" cy="137350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050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个性化香氛市场受外部影响，需监测评估风险。</a:t>
            </a:r>
            <a:endParaRPr lang="zh-CN" altLang="en-US" sz="18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4" name="1"/>
          <p:cNvSpPr txBox="1"/>
          <p:nvPr>
            <p:custDataLst>
              <p:tags r:id="rId19"/>
            </p:custDataLst>
          </p:nvPr>
        </p:nvSpPr>
        <p:spPr>
          <a:xfrm>
            <a:off x="8963025" y="4131310"/>
            <a:ext cx="19456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0" sz="1400" b="1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defRPr>
            </a:lvl1pPr>
          </a:lstStyle>
          <a:p>
            <a:r>
              <a:rPr lang="zh-CN" altLang="en-US" sz="2000" dirty="0"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潜在风险评估</a:t>
            </a:r>
            <a:endParaRPr lang="zh-CN" altLang="en-US" sz="2000" dirty="0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2" name="1"/>
          <p:cNvSpPr/>
          <p:nvPr>
            <p:custDataLst>
              <p:tags r:id="rId20"/>
            </p:custDataLst>
          </p:nvPr>
        </p:nvSpPr>
        <p:spPr>
          <a:xfrm>
            <a:off x="8128069" y="4132119"/>
            <a:ext cx="599854" cy="599854"/>
          </a:xfrm>
          <a:prstGeom prst="roundRect">
            <a:avLst>
              <a:gd name="adj" fmla="val 6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06</a:t>
            </a:r>
            <a:endParaRPr lang="zh-CN" altLang="en-US" b="1" dirty="0">
              <a:solidFill>
                <a:srgbClr val="FFFFFF"/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81738" y="530022"/>
            <a:ext cx="2234584" cy="569844"/>
            <a:chOff x="397565" y="344556"/>
            <a:chExt cx="2234584" cy="569844"/>
          </a:xfrm>
        </p:grpSpPr>
        <p:sp>
          <p:nvSpPr>
            <p:cNvPr id="42" name="单圆角矩形 41"/>
            <p:cNvSpPr/>
            <p:nvPr/>
          </p:nvSpPr>
          <p:spPr>
            <a:xfrm flipV="1">
              <a:off x="503583" y="344556"/>
              <a:ext cx="2128566" cy="569843"/>
            </a:xfrm>
            <a:prstGeom prst="round1Rect">
              <a:avLst/>
            </a:prstGeom>
            <a:solidFill>
              <a:srgbClr val="FBBD0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77800" dir="2100000" sx="94000" sy="94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p3d prstMaterial="plastic"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3" name="单圆角矩形 42"/>
            <p:cNvSpPr/>
            <p:nvPr/>
          </p:nvSpPr>
          <p:spPr>
            <a:xfrm flipV="1">
              <a:off x="397565" y="344557"/>
              <a:ext cx="2173356" cy="569843"/>
            </a:xfrm>
            <a:prstGeom prst="round1Rect">
              <a:avLst/>
            </a:prstGeom>
            <a:gradFill flip="none" rotWithShape="1">
              <a:gsLst>
                <a:gs pos="100000">
                  <a:srgbClr val="0D46A6"/>
                </a:gs>
                <a:gs pos="0">
                  <a:srgbClr val="115BD7"/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  <a:sp3d prstMaterial="plastic"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97565" y="398644"/>
              <a:ext cx="217335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zh-CN" altLang="en-US" sz="2400" smtClean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市场分析综述</a:t>
              </a:r>
              <a:endParaRPr lang="zh-CN" altLang="en-US" sz="240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-1" y="-1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ysClr val="window" lastClr="FFFFFF"/>
              </a:gs>
              <a:gs pos="0">
                <a:sysClr val="window" lastClr="FFFFFF">
                  <a:alpha val="58000"/>
                </a:sysClr>
              </a:gs>
              <a:gs pos="100000">
                <a:sysClr val="window" lastClr="FFFFFF">
                  <a:alpha val="58000"/>
                </a:sysClr>
              </a:gs>
            </a:gsLst>
            <a:lin ang="189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318737"/>
            <a:ext cx="12192000" cy="539263"/>
            <a:chOff x="0" y="3375378"/>
            <a:chExt cx="12192000" cy="3482623"/>
          </a:xfrm>
        </p:grpSpPr>
        <p:grpSp>
          <p:nvGrpSpPr>
            <p:cNvPr id="22" name="组合 21"/>
            <p:cNvGrpSpPr/>
            <p:nvPr/>
          </p:nvGrpSpPr>
          <p:grpSpPr>
            <a:xfrm>
              <a:off x="0" y="3375378"/>
              <a:ext cx="12192000" cy="3482622"/>
              <a:chOff x="0" y="3187610"/>
              <a:chExt cx="12192000" cy="3670390"/>
            </a:xfrm>
          </p:grpSpPr>
          <p:sp>
            <p:nvSpPr>
              <p:cNvPr id="23" name="任意多边形 22"/>
              <p:cNvSpPr/>
              <p:nvPr/>
            </p:nvSpPr>
            <p:spPr>
              <a:xfrm>
                <a:off x="0" y="3187610"/>
                <a:ext cx="6793902" cy="3670390"/>
              </a:xfrm>
              <a:custGeom>
                <a:avLst/>
                <a:gdLst>
                  <a:gd name="connsiteX0" fmla="*/ 0 w 6793902"/>
                  <a:gd name="connsiteY0" fmla="*/ 28522 h 3670390"/>
                  <a:gd name="connsiteX1" fmla="*/ 1924 w 6793902"/>
                  <a:gd name="connsiteY1" fmla="*/ 28909 h 3670390"/>
                  <a:gd name="connsiteX2" fmla="*/ 6789 w 6793902"/>
                  <a:gd name="connsiteY2" fmla="*/ 35968 h 3670390"/>
                  <a:gd name="connsiteX3" fmla="*/ 148971 w 6793902"/>
                  <a:gd name="connsiteY3" fmla="*/ 171513 h 3670390"/>
                  <a:gd name="connsiteX4" fmla="*/ 1848689 w 6793902"/>
                  <a:gd name="connsiteY4" fmla="*/ 1622065 h 3670390"/>
                  <a:gd name="connsiteX5" fmla="*/ 5413949 w 6793902"/>
                  <a:gd name="connsiteY5" fmla="*/ 2475331 h 3670390"/>
                  <a:gd name="connsiteX6" fmla="*/ 6783291 w 6793902"/>
                  <a:gd name="connsiteY6" fmla="*/ 3652957 h 3670390"/>
                  <a:gd name="connsiteX7" fmla="*/ 6793902 w 6793902"/>
                  <a:gd name="connsiteY7" fmla="*/ 3670390 h 3670390"/>
                  <a:gd name="connsiteX8" fmla="*/ 0 w 6793902"/>
                  <a:gd name="connsiteY8" fmla="*/ 3670390 h 3670390"/>
                  <a:gd name="connsiteX9" fmla="*/ 0 w 6793902"/>
                  <a:gd name="connsiteY9" fmla="*/ 0 h 3670390"/>
                  <a:gd name="connsiteX10" fmla="*/ 594 w 6793902"/>
                  <a:gd name="connsiteY10" fmla="*/ 137 h 3670390"/>
                  <a:gd name="connsiteX11" fmla="*/ 3874 w 6793902"/>
                  <a:gd name="connsiteY11" fmla="*/ 29301 h 3670390"/>
                  <a:gd name="connsiteX12" fmla="*/ 1924 w 6793902"/>
                  <a:gd name="connsiteY12" fmla="*/ 28909 h 3670390"/>
                  <a:gd name="connsiteX13" fmla="*/ 0 w 6793902"/>
                  <a:gd name="connsiteY13" fmla="*/ 26118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2" h="3670390">
                    <a:moveTo>
                      <a:pt x="0" y="28522"/>
                    </a:moveTo>
                    <a:lnTo>
                      <a:pt x="1924" y="28909"/>
                    </a:lnTo>
                    <a:lnTo>
                      <a:pt x="6789" y="35968"/>
                    </a:lnTo>
                    <a:cubicBezTo>
                      <a:pt x="29136" y="62484"/>
                      <a:pt x="72104" y="105148"/>
                      <a:pt x="148971" y="171513"/>
                    </a:cubicBezTo>
                    <a:cubicBezTo>
                      <a:pt x="456441" y="436973"/>
                      <a:pt x="971192" y="1238095"/>
                      <a:pt x="1848689" y="1622065"/>
                    </a:cubicBezTo>
                    <a:cubicBezTo>
                      <a:pt x="2726185" y="2006034"/>
                      <a:pt x="4574454" y="2105582"/>
                      <a:pt x="5413949" y="2475331"/>
                    </a:cubicBezTo>
                    <a:cubicBezTo>
                      <a:pt x="6096038" y="2775751"/>
                      <a:pt x="6572868" y="3323394"/>
                      <a:pt x="6783291" y="3652957"/>
                    </a:cubicBezTo>
                    <a:lnTo>
                      <a:pt x="6793902" y="3670390"/>
                    </a:lnTo>
                    <a:lnTo>
                      <a:pt x="0" y="3670390"/>
                    </a:lnTo>
                    <a:close/>
                    <a:moveTo>
                      <a:pt x="0" y="0"/>
                    </a:moveTo>
                    <a:lnTo>
                      <a:pt x="594" y="137"/>
                    </a:lnTo>
                    <a:cubicBezTo>
                      <a:pt x="15048" y="7525"/>
                      <a:pt x="31080" y="25746"/>
                      <a:pt x="3874" y="29301"/>
                    </a:cubicBezTo>
                    <a:lnTo>
                      <a:pt x="1924" y="28909"/>
                    </a:lnTo>
                    <a:lnTo>
                      <a:pt x="0" y="26118"/>
                    </a:ln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 flipH="1">
                <a:off x="5398099" y="3187610"/>
                <a:ext cx="6793901" cy="3670390"/>
              </a:xfrm>
              <a:custGeom>
                <a:avLst/>
                <a:gdLst>
                  <a:gd name="connsiteX0" fmla="*/ 0 w 6793901"/>
                  <a:gd name="connsiteY0" fmla="*/ 28522 h 3670390"/>
                  <a:gd name="connsiteX1" fmla="*/ 0 w 6793901"/>
                  <a:gd name="connsiteY1" fmla="*/ 3670390 h 3670390"/>
                  <a:gd name="connsiteX2" fmla="*/ 6793901 w 6793901"/>
                  <a:gd name="connsiteY2" fmla="*/ 3670390 h 3670390"/>
                  <a:gd name="connsiteX3" fmla="*/ 6783291 w 6793901"/>
                  <a:gd name="connsiteY3" fmla="*/ 3652957 h 3670390"/>
                  <a:gd name="connsiteX4" fmla="*/ 5413948 w 6793901"/>
                  <a:gd name="connsiteY4" fmla="*/ 2475331 h 3670390"/>
                  <a:gd name="connsiteX5" fmla="*/ 1848688 w 6793901"/>
                  <a:gd name="connsiteY5" fmla="*/ 1622065 h 3670390"/>
                  <a:gd name="connsiteX6" fmla="*/ 148970 w 6793901"/>
                  <a:gd name="connsiteY6" fmla="*/ 171513 h 3670390"/>
                  <a:gd name="connsiteX7" fmla="*/ 6787 w 6793901"/>
                  <a:gd name="connsiteY7" fmla="*/ 35968 h 3670390"/>
                  <a:gd name="connsiteX8" fmla="*/ 1923 w 6793901"/>
                  <a:gd name="connsiteY8" fmla="*/ 28909 h 3670390"/>
                  <a:gd name="connsiteX9" fmla="*/ 0 w 6793901"/>
                  <a:gd name="connsiteY9" fmla="*/ 0 h 3670390"/>
                  <a:gd name="connsiteX10" fmla="*/ 0 w 6793901"/>
                  <a:gd name="connsiteY10" fmla="*/ 26119 h 3670390"/>
                  <a:gd name="connsiteX11" fmla="*/ 1923 w 6793901"/>
                  <a:gd name="connsiteY11" fmla="*/ 28909 h 3670390"/>
                  <a:gd name="connsiteX12" fmla="*/ 3873 w 6793901"/>
                  <a:gd name="connsiteY12" fmla="*/ 29301 h 3670390"/>
                  <a:gd name="connsiteX13" fmla="*/ 593 w 6793901"/>
                  <a:gd name="connsiteY13" fmla="*/ 137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1" h="3670390">
                    <a:moveTo>
                      <a:pt x="0" y="28522"/>
                    </a:moveTo>
                    <a:lnTo>
                      <a:pt x="0" y="3670390"/>
                    </a:lnTo>
                    <a:lnTo>
                      <a:pt x="6793901" y="3670390"/>
                    </a:lnTo>
                    <a:lnTo>
                      <a:pt x="6783291" y="3652957"/>
                    </a:lnTo>
                    <a:cubicBezTo>
                      <a:pt x="6572868" y="3323394"/>
                      <a:pt x="6096037" y="2775751"/>
                      <a:pt x="5413948" y="2475331"/>
                    </a:cubicBezTo>
                    <a:cubicBezTo>
                      <a:pt x="4574454" y="2105582"/>
                      <a:pt x="2726184" y="2006034"/>
                      <a:pt x="1848688" y="1622065"/>
                    </a:cubicBezTo>
                    <a:cubicBezTo>
                      <a:pt x="971191" y="1238095"/>
                      <a:pt x="456440" y="436973"/>
                      <a:pt x="148970" y="171513"/>
                    </a:cubicBezTo>
                    <a:cubicBezTo>
                      <a:pt x="72103" y="105148"/>
                      <a:pt x="29135" y="62484"/>
                      <a:pt x="6787" y="35968"/>
                    </a:cubicBezTo>
                    <a:lnTo>
                      <a:pt x="1923" y="28909"/>
                    </a:lnTo>
                    <a:close/>
                    <a:moveTo>
                      <a:pt x="0" y="0"/>
                    </a:moveTo>
                    <a:lnTo>
                      <a:pt x="0" y="26119"/>
                    </a:lnTo>
                    <a:lnTo>
                      <a:pt x="1923" y="28909"/>
                    </a:lnTo>
                    <a:lnTo>
                      <a:pt x="3873" y="29301"/>
                    </a:lnTo>
                    <a:cubicBezTo>
                      <a:pt x="31079" y="25746"/>
                      <a:pt x="15046" y="7525"/>
                      <a:pt x="593" y="137"/>
                    </a:cubicBez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" y="3978866"/>
              <a:ext cx="12191999" cy="2879135"/>
              <a:chOff x="1" y="3978866"/>
              <a:chExt cx="12191999" cy="2879135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1" y="3978866"/>
                <a:ext cx="6713587" cy="2879135"/>
              </a:xfrm>
              <a:custGeom>
                <a:avLst/>
                <a:gdLst>
                  <a:gd name="connsiteX0" fmla="*/ 0 w 6713587"/>
                  <a:gd name="connsiteY0" fmla="*/ 0 h 2879135"/>
                  <a:gd name="connsiteX1" fmla="*/ 60127 w 6713587"/>
                  <a:gd name="connsiteY1" fmla="*/ 52556 h 2879135"/>
                  <a:gd name="connsiteX2" fmla="*/ 1601138 w 6713587"/>
                  <a:gd name="connsiteY2" fmla="*/ 1088216 h 2879135"/>
                  <a:gd name="connsiteX3" fmla="*/ 5232421 w 6713587"/>
                  <a:gd name="connsiteY3" fmla="*/ 1788951 h 2879135"/>
                  <a:gd name="connsiteX4" fmla="*/ 6706545 w 6713587"/>
                  <a:gd name="connsiteY4" fmla="*/ 2866870 h 2879135"/>
                  <a:gd name="connsiteX5" fmla="*/ 6713587 w 6713587"/>
                  <a:gd name="connsiteY5" fmla="*/ 2879135 h 2879135"/>
                  <a:gd name="connsiteX6" fmla="*/ 0 w 6713587"/>
                  <a:gd name="connsiteY6" fmla="*/ 2879135 h 287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7" h="2879135">
                    <a:moveTo>
                      <a:pt x="0" y="0"/>
                    </a:moveTo>
                    <a:lnTo>
                      <a:pt x="60127" y="52556"/>
                    </a:lnTo>
                    <a:cubicBezTo>
                      <a:pt x="383452" y="340349"/>
                      <a:pt x="867987" y="829546"/>
                      <a:pt x="1601138" y="1088216"/>
                    </a:cubicBezTo>
                    <a:cubicBezTo>
                      <a:pt x="2494884" y="1403547"/>
                      <a:pt x="4377382" y="1485299"/>
                      <a:pt x="5232421" y="1788951"/>
                    </a:cubicBezTo>
                    <a:cubicBezTo>
                      <a:pt x="6034022" y="2073625"/>
                      <a:pt x="6557288" y="2628602"/>
                      <a:pt x="6706545" y="2866870"/>
                    </a:cubicBezTo>
                    <a:lnTo>
                      <a:pt x="6713587" y="2879135"/>
                    </a:lnTo>
                    <a:lnTo>
                      <a:pt x="0" y="2879135"/>
                    </a:ln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任意多边形 26"/>
              <p:cNvSpPr/>
              <p:nvPr/>
            </p:nvSpPr>
            <p:spPr>
              <a:xfrm flipH="1">
                <a:off x="5478414" y="3978867"/>
                <a:ext cx="6713586" cy="2879133"/>
              </a:xfrm>
              <a:custGeom>
                <a:avLst/>
                <a:gdLst>
                  <a:gd name="connsiteX0" fmla="*/ 0 w 6713586"/>
                  <a:gd name="connsiteY0" fmla="*/ 0 h 2879133"/>
                  <a:gd name="connsiteX1" fmla="*/ 0 w 6713586"/>
                  <a:gd name="connsiteY1" fmla="*/ 2879133 h 2879133"/>
                  <a:gd name="connsiteX2" fmla="*/ 6713586 w 6713586"/>
                  <a:gd name="connsiteY2" fmla="*/ 2879133 h 2879133"/>
                  <a:gd name="connsiteX3" fmla="*/ 6706544 w 6713586"/>
                  <a:gd name="connsiteY3" fmla="*/ 2866868 h 2879133"/>
                  <a:gd name="connsiteX4" fmla="*/ 5232420 w 6713586"/>
                  <a:gd name="connsiteY4" fmla="*/ 1788949 h 2879133"/>
                  <a:gd name="connsiteX5" fmla="*/ 1601136 w 6713586"/>
                  <a:gd name="connsiteY5" fmla="*/ 1088214 h 2879133"/>
                  <a:gd name="connsiteX6" fmla="*/ 60125 w 6713586"/>
                  <a:gd name="connsiteY6" fmla="*/ 52554 h 287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6" h="2879133">
                    <a:moveTo>
                      <a:pt x="0" y="0"/>
                    </a:moveTo>
                    <a:lnTo>
                      <a:pt x="0" y="2879133"/>
                    </a:lnTo>
                    <a:lnTo>
                      <a:pt x="6713586" y="2879133"/>
                    </a:lnTo>
                    <a:lnTo>
                      <a:pt x="6706544" y="2866868"/>
                    </a:lnTo>
                    <a:cubicBezTo>
                      <a:pt x="6557287" y="2628600"/>
                      <a:pt x="6034020" y="2073623"/>
                      <a:pt x="5232420" y="1788949"/>
                    </a:cubicBezTo>
                    <a:cubicBezTo>
                      <a:pt x="4377380" y="1485297"/>
                      <a:pt x="2494882" y="1403545"/>
                      <a:pt x="1601136" y="1088214"/>
                    </a:cubicBezTo>
                    <a:cubicBezTo>
                      <a:pt x="867985" y="829544"/>
                      <a:pt x="383450" y="340347"/>
                      <a:pt x="60125" y="525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</p:grpSp>
      <p:pic>
        <p:nvPicPr>
          <p:cNvPr id="13" name="图片 -2147481912" descr="16ac4b97435599490e13c0069bb1a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219710" y="234950"/>
            <a:ext cx="1768475" cy="569595"/>
            <a:chOff x="397565" y="344556"/>
            <a:chExt cx="2234584" cy="569844"/>
          </a:xfrm>
        </p:grpSpPr>
        <p:sp>
          <p:nvSpPr>
            <p:cNvPr id="17" name="单圆角矩形 16"/>
            <p:cNvSpPr/>
            <p:nvPr/>
          </p:nvSpPr>
          <p:spPr>
            <a:xfrm flipV="1">
              <a:off x="503583" y="344556"/>
              <a:ext cx="2128566" cy="569843"/>
            </a:xfrm>
            <a:prstGeom prst="round1Rect">
              <a:avLst/>
            </a:prstGeom>
            <a:solidFill>
              <a:srgbClr val="FBBD0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77800" dir="2100000" sx="94000" sy="94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p3d prstMaterial="plastic"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" name="单圆角矩形 1"/>
            <p:cNvSpPr/>
            <p:nvPr/>
          </p:nvSpPr>
          <p:spPr>
            <a:xfrm flipV="1">
              <a:off x="397565" y="344557"/>
              <a:ext cx="2173356" cy="569843"/>
            </a:xfrm>
            <a:prstGeom prst="round1Rect">
              <a:avLst/>
            </a:prstGeom>
            <a:gradFill flip="none" rotWithShape="1">
              <a:gsLst>
                <a:gs pos="100000">
                  <a:srgbClr val="0D46A6"/>
                </a:gs>
                <a:gs pos="0">
                  <a:srgbClr val="115BD7"/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  <a:sp3d prstMaterial="plastic"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97565" y="398644"/>
              <a:ext cx="2173356" cy="460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zh-CN" altLang="en-US" sz="2400" smtClean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痛点和需求</a:t>
              </a:r>
              <a:endParaRPr lang="zh-CN" altLang="en-US" sz="240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4" name="1"/>
          <p:cNvSpPr txBox="1"/>
          <p:nvPr/>
        </p:nvSpPr>
        <p:spPr>
          <a:xfrm>
            <a:off x="3757930" y="1231900"/>
            <a:ext cx="46361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解决持久性与个性化难题，个性化香氛控制设备迎合移动生活需求</a:t>
            </a:r>
            <a:endParaRPr lang="zh-CN" altLang="en-US" sz="18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5" name="1"/>
          <p:cNvSpPr/>
          <p:nvPr/>
        </p:nvSpPr>
        <p:spPr>
          <a:xfrm>
            <a:off x="703048" y="3251311"/>
            <a:ext cx="2637929" cy="2233190"/>
          </a:xfrm>
          <a:prstGeom prst="roundRect">
            <a:avLst>
              <a:gd name="adj" fmla="val 7307"/>
            </a:avLst>
          </a:prstGeom>
          <a:solidFill>
            <a:schemeClr val="tx1">
              <a:lumMod val="95000"/>
              <a:lumOff val="5000"/>
              <a:alpha val="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8" name="1"/>
          <p:cNvSpPr/>
          <p:nvPr/>
        </p:nvSpPr>
        <p:spPr>
          <a:xfrm>
            <a:off x="4566142" y="3251311"/>
            <a:ext cx="2637929" cy="2233190"/>
          </a:xfrm>
          <a:prstGeom prst="roundRect">
            <a:avLst>
              <a:gd name="adj" fmla="val 7307"/>
            </a:avLst>
          </a:prstGeom>
          <a:solidFill>
            <a:schemeClr val="tx1">
              <a:lumMod val="95000"/>
              <a:lumOff val="5000"/>
              <a:alpha val="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9" name="1"/>
          <p:cNvSpPr/>
          <p:nvPr/>
        </p:nvSpPr>
        <p:spPr>
          <a:xfrm>
            <a:off x="8429239" y="3251311"/>
            <a:ext cx="2637929" cy="2233190"/>
          </a:xfrm>
          <a:prstGeom prst="roundRect">
            <a:avLst>
              <a:gd name="adj" fmla="val 7307"/>
            </a:avLst>
          </a:prstGeom>
          <a:solidFill>
            <a:schemeClr val="tx1">
              <a:lumMod val="95000"/>
              <a:lumOff val="5000"/>
              <a:alpha val="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0" name="1"/>
          <p:cNvSpPr/>
          <p:nvPr/>
        </p:nvSpPr>
        <p:spPr>
          <a:xfrm>
            <a:off x="2922963" y="3474045"/>
            <a:ext cx="835251" cy="835252"/>
          </a:xfrm>
          <a:prstGeom prst="roundRect">
            <a:avLst>
              <a:gd name="adj" fmla="val 6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solidFill>
                <a:srgbClr val="FFFFFF"/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1" name="1"/>
          <p:cNvSpPr/>
          <p:nvPr/>
        </p:nvSpPr>
        <p:spPr bwMode="auto">
          <a:xfrm>
            <a:off x="3183815" y="3774091"/>
            <a:ext cx="313547" cy="235160"/>
          </a:xfrm>
          <a:custGeom>
            <a:avLst/>
            <a:gdLst>
              <a:gd name="connsiteX0" fmla="*/ 505433 w 533400"/>
              <a:gd name="connsiteY0" fmla="*/ 621 h 400050"/>
              <a:gd name="connsiteX1" fmla="*/ 534008 w 533400"/>
              <a:gd name="connsiteY1" fmla="*/ 29196 h 400050"/>
              <a:gd name="connsiteX2" fmla="*/ 534008 w 533400"/>
              <a:gd name="connsiteY2" fmla="*/ 372096 h 400050"/>
              <a:gd name="connsiteX3" fmla="*/ 505433 w 533400"/>
              <a:gd name="connsiteY3" fmla="*/ 400671 h 400050"/>
              <a:gd name="connsiteX4" fmla="*/ 29183 w 533400"/>
              <a:gd name="connsiteY4" fmla="*/ 400671 h 400050"/>
              <a:gd name="connsiteX5" fmla="*/ 608 w 533400"/>
              <a:gd name="connsiteY5" fmla="*/ 372096 h 400050"/>
              <a:gd name="connsiteX6" fmla="*/ 608 w 533400"/>
              <a:gd name="connsiteY6" fmla="*/ 29196 h 400050"/>
              <a:gd name="connsiteX7" fmla="*/ 29183 w 533400"/>
              <a:gd name="connsiteY7" fmla="*/ 621 h 400050"/>
              <a:gd name="connsiteX8" fmla="*/ 505433 w 533400"/>
              <a:gd name="connsiteY8" fmla="*/ 621 h 400050"/>
              <a:gd name="connsiteX9" fmla="*/ 391419 w 533400"/>
              <a:gd name="connsiteY9" fmla="*/ 198646 h 400050"/>
              <a:gd name="connsiteX10" fmla="*/ 351414 w 533400"/>
              <a:gd name="connsiteY10" fmla="*/ 204170 h 400050"/>
              <a:gd name="connsiteX11" fmla="*/ 351414 w 533400"/>
              <a:gd name="connsiteY11" fmla="*/ 204170 h 400050"/>
              <a:gd name="connsiteX12" fmla="*/ 267118 w 533400"/>
              <a:gd name="connsiteY12" fmla="*/ 315613 h 400050"/>
              <a:gd name="connsiteX13" fmla="*/ 264641 w 533400"/>
              <a:gd name="connsiteY13" fmla="*/ 318470 h 400050"/>
              <a:gd name="connsiteX14" fmla="*/ 224255 w 533400"/>
              <a:gd name="connsiteY14" fmla="*/ 318756 h 400050"/>
              <a:gd name="connsiteX15" fmla="*/ 224255 w 533400"/>
              <a:gd name="connsiteY15" fmla="*/ 318756 h 400050"/>
              <a:gd name="connsiteX16" fmla="*/ 162152 w 533400"/>
              <a:gd name="connsiteY16" fmla="*/ 257415 h 400050"/>
              <a:gd name="connsiteX17" fmla="*/ 160247 w 533400"/>
              <a:gd name="connsiteY17" fmla="*/ 255701 h 400050"/>
              <a:gd name="connsiteX18" fmla="*/ 120052 w 533400"/>
              <a:gd name="connsiteY18" fmla="*/ 259606 h 400050"/>
              <a:gd name="connsiteX19" fmla="*/ 120052 w 533400"/>
              <a:gd name="connsiteY19" fmla="*/ 259606 h 400050"/>
              <a:gd name="connsiteX20" fmla="*/ 32517 w 533400"/>
              <a:gd name="connsiteY20" fmla="*/ 366095 h 400050"/>
              <a:gd name="connsiteX21" fmla="*/ 30326 w 533400"/>
              <a:gd name="connsiteY21" fmla="*/ 372096 h 400050"/>
              <a:gd name="connsiteX22" fmla="*/ 39851 w 533400"/>
              <a:gd name="connsiteY22" fmla="*/ 381621 h 400050"/>
              <a:gd name="connsiteX23" fmla="*/ 39851 w 533400"/>
              <a:gd name="connsiteY23" fmla="*/ 381621 h 400050"/>
              <a:gd name="connsiteX24" fmla="*/ 497242 w 533400"/>
              <a:gd name="connsiteY24" fmla="*/ 381621 h 400050"/>
              <a:gd name="connsiteX25" fmla="*/ 502480 w 533400"/>
              <a:gd name="connsiteY25" fmla="*/ 380002 h 400050"/>
              <a:gd name="connsiteX26" fmla="*/ 505147 w 533400"/>
              <a:gd name="connsiteY26" fmla="*/ 366762 h 400050"/>
              <a:gd name="connsiteX27" fmla="*/ 505147 w 533400"/>
              <a:gd name="connsiteY27" fmla="*/ 366762 h 400050"/>
              <a:gd name="connsiteX28" fmla="*/ 397991 w 533400"/>
              <a:gd name="connsiteY28" fmla="*/ 205504 h 400050"/>
              <a:gd name="connsiteX29" fmla="*/ 391419 w 533400"/>
              <a:gd name="connsiteY29" fmla="*/ 198646 h 400050"/>
              <a:gd name="connsiteX30" fmla="*/ 95858 w 533400"/>
              <a:gd name="connsiteY30" fmla="*/ 57771 h 400050"/>
              <a:gd name="connsiteX31" fmla="*/ 57758 w 533400"/>
              <a:gd name="connsiteY31" fmla="*/ 95871 h 400050"/>
              <a:gd name="connsiteX32" fmla="*/ 95858 w 533400"/>
              <a:gd name="connsiteY32" fmla="*/ 133971 h 400050"/>
              <a:gd name="connsiteX33" fmla="*/ 133958 w 533400"/>
              <a:gd name="connsiteY33" fmla="*/ 95871 h 400050"/>
              <a:gd name="connsiteX34" fmla="*/ 95858 w 533400"/>
              <a:gd name="connsiteY34" fmla="*/ 57771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3400" h="400050">
                <a:moveTo>
                  <a:pt x="505433" y="621"/>
                </a:moveTo>
                <a:cubicBezTo>
                  <a:pt x="521245" y="621"/>
                  <a:pt x="534008" y="13385"/>
                  <a:pt x="534008" y="29196"/>
                </a:cubicBezTo>
                <a:lnTo>
                  <a:pt x="534008" y="372096"/>
                </a:lnTo>
                <a:cubicBezTo>
                  <a:pt x="534008" y="387907"/>
                  <a:pt x="521245" y="400671"/>
                  <a:pt x="505433" y="400671"/>
                </a:cubicBezTo>
                <a:lnTo>
                  <a:pt x="29183" y="400671"/>
                </a:lnTo>
                <a:cubicBezTo>
                  <a:pt x="13371" y="400671"/>
                  <a:pt x="608" y="387907"/>
                  <a:pt x="608" y="372096"/>
                </a:cubicBezTo>
                <a:lnTo>
                  <a:pt x="608" y="29196"/>
                </a:lnTo>
                <a:cubicBezTo>
                  <a:pt x="608" y="13385"/>
                  <a:pt x="13371" y="621"/>
                  <a:pt x="29183" y="621"/>
                </a:cubicBezTo>
                <a:lnTo>
                  <a:pt x="505433" y="621"/>
                </a:lnTo>
                <a:close/>
                <a:moveTo>
                  <a:pt x="391419" y="198646"/>
                </a:moveTo>
                <a:cubicBezTo>
                  <a:pt x="378846" y="189121"/>
                  <a:pt x="360939" y="191597"/>
                  <a:pt x="351414" y="204170"/>
                </a:cubicBezTo>
                <a:lnTo>
                  <a:pt x="351414" y="204170"/>
                </a:lnTo>
                <a:lnTo>
                  <a:pt x="267118" y="315613"/>
                </a:lnTo>
                <a:cubicBezTo>
                  <a:pt x="266355" y="316660"/>
                  <a:pt x="265498" y="317518"/>
                  <a:pt x="264641" y="318470"/>
                </a:cubicBezTo>
                <a:cubicBezTo>
                  <a:pt x="253592" y="329710"/>
                  <a:pt x="235495" y="329805"/>
                  <a:pt x="224255" y="318756"/>
                </a:cubicBezTo>
                <a:lnTo>
                  <a:pt x="224255" y="318756"/>
                </a:lnTo>
                <a:lnTo>
                  <a:pt x="162152" y="257415"/>
                </a:lnTo>
                <a:cubicBezTo>
                  <a:pt x="161485" y="256844"/>
                  <a:pt x="160914" y="256177"/>
                  <a:pt x="160247" y="255701"/>
                </a:cubicBezTo>
                <a:cubicBezTo>
                  <a:pt x="148055" y="245699"/>
                  <a:pt x="130053" y="247414"/>
                  <a:pt x="120052" y="259606"/>
                </a:cubicBezTo>
                <a:lnTo>
                  <a:pt x="120052" y="259606"/>
                </a:lnTo>
                <a:lnTo>
                  <a:pt x="32517" y="366095"/>
                </a:lnTo>
                <a:cubicBezTo>
                  <a:pt x="31088" y="367810"/>
                  <a:pt x="30326" y="369905"/>
                  <a:pt x="30326" y="372096"/>
                </a:cubicBezTo>
                <a:cubicBezTo>
                  <a:pt x="30326" y="377335"/>
                  <a:pt x="34612" y="381621"/>
                  <a:pt x="39851" y="381621"/>
                </a:cubicBezTo>
                <a:lnTo>
                  <a:pt x="39851" y="381621"/>
                </a:lnTo>
                <a:lnTo>
                  <a:pt x="497242" y="381621"/>
                </a:lnTo>
                <a:cubicBezTo>
                  <a:pt x="499146" y="381621"/>
                  <a:pt x="500956" y="381050"/>
                  <a:pt x="502480" y="380002"/>
                </a:cubicBezTo>
                <a:cubicBezTo>
                  <a:pt x="506862" y="377049"/>
                  <a:pt x="508005" y="371144"/>
                  <a:pt x="505147" y="366762"/>
                </a:cubicBezTo>
                <a:lnTo>
                  <a:pt x="505147" y="366762"/>
                </a:lnTo>
                <a:lnTo>
                  <a:pt x="397991" y="205504"/>
                </a:lnTo>
                <a:cubicBezTo>
                  <a:pt x="396181" y="202932"/>
                  <a:pt x="393990" y="200551"/>
                  <a:pt x="391419" y="198646"/>
                </a:cubicBezTo>
                <a:close/>
                <a:moveTo>
                  <a:pt x="95858" y="57771"/>
                </a:moveTo>
                <a:cubicBezTo>
                  <a:pt x="74808" y="57771"/>
                  <a:pt x="57758" y="74821"/>
                  <a:pt x="57758" y="95871"/>
                </a:cubicBezTo>
                <a:cubicBezTo>
                  <a:pt x="57758" y="116921"/>
                  <a:pt x="74808" y="133971"/>
                  <a:pt x="95858" y="133971"/>
                </a:cubicBezTo>
                <a:cubicBezTo>
                  <a:pt x="116908" y="133971"/>
                  <a:pt x="133958" y="116921"/>
                  <a:pt x="133958" y="95871"/>
                </a:cubicBezTo>
                <a:cubicBezTo>
                  <a:pt x="133958" y="74821"/>
                  <a:pt x="116908" y="57771"/>
                  <a:pt x="95858" y="577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0" name="1"/>
          <p:cNvSpPr/>
          <p:nvPr/>
        </p:nvSpPr>
        <p:spPr>
          <a:xfrm>
            <a:off x="6786445" y="3474045"/>
            <a:ext cx="835251" cy="835252"/>
          </a:xfrm>
          <a:prstGeom prst="roundRect">
            <a:avLst>
              <a:gd name="adj" fmla="val 6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solidFill>
                <a:srgbClr val="FFFFFF"/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1" name="1"/>
          <p:cNvSpPr/>
          <p:nvPr/>
        </p:nvSpPr>
        <p:spPr>
          <a:xfrm>
            <a:off x="7053400" y="3746508"/>
            <a:ext cx="295604" cy="290325"/>
          </a:xfrm>
          <a:custGeom>
            <a:avLst/>
            <a:gdLst>
              <a:gd name="connsiteX0" fmla="*/ 343764 w 533400"/>
              <a:gd name="connsiteY0" fmla="*/ 276846 h 523875"/>
              <a:gd name="connsiteX1" fmla="*/ 372339 w 533400"/>
              <a:gd name="connsiteY1" fmla="*/ 305421 h 523875"/>
              <a:gd name="connsiteX2" fmla="*/ 372339 w 533400"/>
              <a:gd name="connsiteY2" fmla="*/ 495921 h 523875"/>
              <a:gd name="connsiteX3" fmla="*/ 343764 w 533400"/>
              <a:gd name="connsiteY3" fmla="*/ 524496 h 523875"/>
              <a:gd name="connsiteX4" fmla="*/ 191364 w 533400"/>
              <a:gd name="connsiteY4" fmla="*/ 524496 h 523875"/>
              <a:gd name="connsiteX5" fmla="*/ 162789 w 533400"/>
              <a:gd name="connsiteY5" fmla="*/ 495921 h 523875"/>
              <a:gd name="connsiteX6" fmla="*/ 162789 w 533400"/>
              <a:gd name="connsiteY6" fmla="*/ 305421 h 523875"/>
              <a:gd name="connsiteX7" fmla="*/ 191364 w 533400"/>
              <a:gd name="connsiteY7" fmla="*/ 276846 h 523875"/>
              <a:gd name="connsiteX8" fmla="*/ 343764 w 533400"/>
              <a:gd name="connsiteY8" fmla="*/ 276846 h 523875"/>
              <a:gd name="connsiteX9" fmla="*/ 143739 w 533400"/>
              <a:gd name="connsiteY9" fmla="*/ 114921 h 523875"/>
              <a:gd name="connsiteX10" fmla="*/ 179934 w 533400"/>
              <a:gd name="connsiteY10" fmla="*/ 153021 h 523875"/>
              <a:gd name="connsiteX11" fmla="*/ 181839 w 533400"/>
              <a:gd name="connsiteY11" fmla="*/ 153021 h 523875"/>
              <a:gd name="connsiteX12" fmla="*/ 353289 w 533400"/>
              <a:gd name="connsiteY12" fmla="*/ 153021 h 523875"/>
              <a:gd name="connsiteX13" fmla="*/ 391389 w 533400"/>
              <a:gd name="connsiteY13" fmla="*/ 116826 h 523875"/>
              <a:gd name="connsiteX14" fmla="*/ 391389 w 533400"/>
              <a:gd name="connsiteY14" fmla="*/ 114921 h 523875"/>
              <a:gd name="connsiteX15" fmla="*/ 505689 w 533400"/>
              <a:gd name="connsiteY15" fmla="*/ 114921 h 523875"/>
              <a:gd name="connsiteX16" fmla="*/ 534264 w 533400"/>
              <a:gd name="connsiteY16" fmla="*/ 143496 h 523875"/>
              <a:gd name="connsiteX17" fmla="*/ 534264 w 533400"/>
              <a:gd name="connsiteY17" fmla="*/ 381621 h 523875"/>
              <a:gd name="connsiteX18" fmla="*/ 505689 w 533400"/>
              <a:gd name="connsiteY18" fmla="*/ 410196 h 523875"/>
              <a:gd name="connsiteX19" fmla="*/ 391389 w 533400"/>
              <a:gd name="connsiteY19" fmla="*/ 410196 h 523875"/>
              <a:gd name="connsiteX20" fmla="*/ 391389 w 533400"/>
              <a:gd name="connsiteY20" fmla="*/ 295896 h 523875"/>
              <a:gd name="connsiteX21" fmla="*/ 355194 w 533400"/>
              <a:gd name="connsiteY21" fmla="*/ 257796 h 523875"/>
              <a:gd name="connsiteX22" fmla="*/ 353289 w 533400"/>
              <a:gd name="connsiteY22" fmla="*/ 257796 h 523875"/>
              <a:gd name="connsiteX23" fmla="*/ 181839 w 533400"/>
              <a:gd name="connsiteY23" fmla="*/ 257796 h 523875"/>
              <a:gd name="connsiteX24" fmla="*/ 143739 w 533400"/>
              <a:gd name="connsiteY24" fmla="*/ 293991 h 523875"/>
              <a:gd name="connsiteX25" fmla="*/ 143739 w 533400"/>
              <a:gd name="connsiteY25" fmla="*/ 295896 h 523875"/>
              <a:gd name="connsiteX26" fmla="*/ 143739 w 533400"/>
              <a:gd name="connsiteY26" fmla="*/ 410196 h 523875"/>
              <a:gd name="connsiteX27" fmla="*/ 29439 w 533400"/>
              <a:gd name="connsiteY27" fmla="*/ 410196 h 523875"/>
              <a:gd name="connsiteX28" fmla="*/ 864 w 533400"/>
              <a:gd name="connsiteY28" fmla="*/ 381621 h 523875"/>
              <a:gd name="connsiteX29" fmla="*/ 864 w 533400"/>
              <a:gd name="connsiteY29" fmla="*/ 201408 h 523875"/>
              <a:gd name="connsiteX30" fmla="*/ 11151 w 533400"/>
              <a:gd name="connsiteY30" fmla="*/ 175405 h 523875"/>
              <a:gd name="connsiteX31" fmla="*/ 56300 w 533400"/>
              <a:gd name="connsiteY31" fmla="*/ 127018 h 523875"/>
              <a:gd name="connsiteX32" fmla="*/ 84112 w 533400"/>
              <a:gd name="connsiteY32" fmla="*/ 114921 h 523875"/>
              <a:gd name="connsiteX33" fmla="*/ 143739 w 533400"/>
              <a:gd name="connsiteY33" fmla="*/ 114921 h 523875"/>
              <a:gd name="connsiteX34" fmla="*/ 462827 w 533400"/>
              <a:gd name="connsiteY34" fmla="*/ 172071 h 523875"/>
              <a:gd name="connsiteX35" fmla="*/ 448539 w 533400"/>
              <a:gd name="connsiteY35" fmla="*/ 186359 h 523875"/>
              <a:gd name="connsiteX36" fmla="*/ 462827 w 533400"/>
              <a:gd name="connsiteY36" fmla="*/ 200646 h 523875"/>
              <a:gd name="connsiteX37" fmla="*/ 477114 w 533400"/>
              <a:gd name="connsiteY37" fmla="*/ 186359 h 523875"/>
              <a:gd name="connsiteX38" fmla="*/ 462827 w 533400"/>
              <a:gd name="connsiteY38" fmla="*/ 172071 h 523875"/>
              <a:gd name="connsiteX39" fmla="*/ 343764 w 533400"/>
              <a:gd name="connsiteY39" fmla="*/ 621 h 523875"/>
              <a:gd name="connsiteX40" fmla="*/ 372339 w 533400"/>
              <a:gd name="connsiteY40" fmla="*/ 29196 h 523875"/>
              <a:gd name="connsiteX41" fmla="*/ 372339 w 533400"/>
              <a:gd name="connsiteY41" fmla="*/ 105396 h 523875"/>
              <a:gd name="connsiteX42" fmla="*/ 343764 w 533400"/>
              <a:gd name="connsiteY42" fmla="*/ 133971 h 523875"/>
              <a:gd name="connsiteX43" fmla="*/ 191364 w 533400"/>
              <a:gd name="connsiteY43" fmla="*/ 133971 h 523875"/>
              <a:gd name="connsiteX44" fmla="*/ 162789 w 533400"/>
              <a:gd name="connsiteY44" fmla="*/ 105396 h 523875"/>
              <a:gd name="connsiteX45" fmla="*/ 162789 w 533400"/>
              <a:gd name="connsiteY45" fmla="*/ 29196 h 523875"/>
              <a:gd name="connsiteX46" fmla="*/ 191364 w 533400"/>
              <a:gd name="connsiteY46" fmla="*/ 621 h 523875"/>
              <a:gd name="connsiteX47" fmla="*/ 343764 w 533400"/>
              <a:gd name="connsiteY47" fmla="*/ 621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33400" h="523875">
                <a:moveTo>
                  <a:pt x="343764" y="276846"/>
                </a:moveTo>
                <a:cubicBezTo>
                  <a:pt x="359576" y="276846"/>
                  <a:pt x="372339" y="289610"/>
                  <a:pt x="372339" y="305421"/>
                </a:cubicBezTo>
                <a:lnTo>
                  <a:pt x="372339" y="495921"/>
                </a:lnTo>
                <a:cubicBezTo>
                  <a:pt x="372339" y="511732"/>
                  <a:pt x="359576" y="524496"/>
                  <a:pt x="343764" y="524496"/>
                </a:cubicBezTo>
                <a:lnTo>
                  <a:pt x="191364" y="524496"/>
                </a:lnTo>
                <a:cubicBezTo>
                  <a:pt x="175552" y="524496"/>
                  <a:pt x="162789" y="511732"/>
                  <a:pt x="162789" y="495921"/>
                </a:cubicBezTo>
                <a:lnTo>
                  <a:pt x="162789" y="305421"/>
                </a:lnTo>
                <a:cubicBezTo>
                  <a:pt x="162789" y="289610"/>
                  <a:pt x="175552" y="276846"/>
                  <a:pt x="191364" y="276846"/>
                </a:cubicBezTo>
                <a:lnTo>
                  <a:pt x="343764" y="276846"/>
                </a:lnTo>
                <a:close/>
                <a:moveTo>
                  <a:pt x="143739" y="114921"/>
                </a:moveTo>
                <a:cubicBezTo>
                  <a:pt x="143739" y="135305"/>
                  <a:pt x="159741" y="151973"/>
                  <a:pt x="179934" y="153021"/>
                </a:cubicBezTo>
                <a:lnTo>
                  <a:pt x="181839" y="153021"/>
                </a:lnTo>
                <a:lnTo>
                  <a:pt x="353289" y="153021"/>
                </a:lnTo>
                <a:cubicBezTo>
                  <a:pt x="373673" y="153021"/>
                  <a:pt x="390341" y="137019"/>
                  <a:pt x="391389" y="116826"/>
                </a:cubicBezTo>
                <a:lnTo>
                  <a:pt x="391389" y="114921"/>
                </a:lnTo>
                <a:lnTo>
                  <a:pt x="505689" y="114921"/>
                </a:lnTo>
                <a:cubicBezTo>
                  <a:pt x="521501" y="114921"/>
                  <a:pt x="534264" y="127685"/>
                  <a:pt x="534264" y="143496"/>
                </a:cubicBezTo>
                <a:lnTo>
                  <a:pt x="534264" y="381621"/>
                </a:lnTo>
                <a:cubicBezTo>
                  <a:pt x="534264" y="397432"/>
                  <a:pt x="521501" y="410196"/>
                  <a:pt x="505689" y="410196"/>
                </a:cubicBezTo>
                <a:lnTo>
                  <a:pt x="391389" y="410196"/>
                </a:lnTo>
                <a:lnTo>
                  <a:pt x="391389" y="295896"/>
                </a:lnTo>
                <a:cubicBezTo>
                  <a:pt x="391389" y="275512"/>
                  <a:pt x="375387" y="258844"/>
                  <a:pt x="355194" y="257796"/>
                </a:cubicBezTo>
                <a:lnTo>
                  <a:pt x="353289" y="257796"/>
                </a:lnTo>
                <a:lnTo>
                  <a:pt x="181839" y="257796"/>
                </a:lnTo>
                <a:cubicBezTo>
                  <a:pt x="161455" y="257796"/>
                  <a:pt x="144787" y="273798"/>
                  <a:pt x="143739" y="293991"/>
                </a:cubicBezTo>
                <a:lnTo>
                  <a:pt x="143739" y="295896"/>
                </a:lnTo>
                <a:lnTo>
                  <a:pt x="143739" y="410196"/>
                </a:lnTo>
                <a:lnTo>
                  <a:pt x="29439" y="410196"/>
                </a:lnTo>
                <a:cubicBezTo>
                  <a:pt x="13627" y="410196"/>
                  <a:pt x="864" y="397432"/>
                  <a:pt x="864" y="381621"/>
                </a:cubicBezTo>
                <a:lnTo>
                  <a:pt x="864" y="201408"/>
                </a:lnTo>
                <a:cubicBezTo>
                  <a:pt x="864" y="191788"/>
                  <a:pt x="4484" y="182454"/>
                  <a:pt x="11151" y="175405"/>
                </a:cubicBezTo>
                <a:lnTo>
                  <a:pt x="56300" y="127018"/>
                </a:lnTo>
                <a:cubicBezTo>
                  <a:pt x="63538" y="119303"/>
                  <a:pt x="73635" y="114921"/>
                  <a:pt x="84112" y="114921"/>
                </a:cubicBezTo>
                <a:lnTo>
                  <a:pt x="143739" y="114921"/>
                </a:lnTo>
                <a:close/>
                <a:moveTo>
                  <a:pt x="462827" y="172071"/>
                </a:moveTo>
                <a:cubicBezTo>
                  <a:pt x="454921" y="172071"/>
                  <a:pt x="448539" y="178453"/>
                  <a:pt x="448539" y="186359"/>
                </a:cubicBezTo>
                <a:cubicBezTo>
                  <a:pt x="448539" y="194264"/>
                  <a:pt x="454921" y="200646"/>
                  <a:pt x="462827" y="200646"/>
                </a:cubicBezTo>
                <a:cubicBezTo>
                  <a:pt x="470732" y="200646"/>
                  <a:pt x="477114" y="194264"/>
                  <a:pt x="477114" y="186359"/>
                </a:cubicBezTo>
                <a:cubicBezTo>
                  <a:pt x="477114" y="178453"/>
                  <a:pt x="470732" y="172071"/>
                  <a:pt x="462827" y="172071"/>
                </a:cubicBezTo>
                <a:close/>
                <a:moveTo>
                  <a:pt x="343764" y="621"/>
                </a:moveTo>
                <a:cubicBezTo>
                  <a:pt x="359576" y="621"/>
                  <a:pt x="372339" y="13385"/>
                  <a:pt x="372339" y="29196"/>
                </a:cubicBezTo>
                <a:lnTo>
                  <a:pt x="372339" y="105396"/>
                </a:lnTo>
                <a:cubicBezTo>
                  <a:pt x="372339" y="121207"/>
                  <a:pt x="359576" y="133971"/>
                  <a:pt x="343764" y="133971"/>
                </a:cubicBezTo>
                <a:lnTo>
                  <a:pt x="191364" y="133971"/>
                </a:lnTo>
                <a:cubicBezTo>
                  <a:pt x="175552" y="133971"/>
                  <a:pt x="162789" y="121207"/>
                  <a:pt x="162789" y="105396"/>
                </a:cubicBezTo>
                <a:lnTo>
                  <a:pt x="162789" y="29196"/>
                </a:lnTo>
                <a:cubicBezTo>
                  <a:pt x="162789" y="13385"/>
                  <a:pt x="175552" y="621"/>
                  <a:pt x="191364" y="621"/>
                </a:cubicBezTo>
                <a:lnTo>
                  <a:pt x="343764" y="621"/>
                </a:lnTo>
                <a:close/>
              </a:path>
            </a:pathLst>
          </a:custGeom>
          <a:solidFill>
            <a:srgbClr val="FFFFFF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1"/>
          <p:cNvSpPr/>
          <p:nvPr/>
        </p:nvSpPr>
        <p:spPr>
          <a:xfrm>
            <a:off x="10649543" y="3474044"/>
            <a:ext cx="835251" cy="835252"/>
          </a:xfrm>
          <a:prstGeom prst="roundRect">
            <a:avLst>
              <a:gd name="adj" fmla="val 6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solidFill>
                <a:srgbClr val="FFFFFF"/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2" name="1"/>
          <p:cNvSpPr/>
          <p:nvPr/>
        </p:nvSpPr>
        <p:spPr bwMode="auto">
          <a:xfrm>
            <a:off x="10910395" y="3726692"/>
            <a:ext cx="301007" cy="329952"/>
          </a:xfrm>
          <a:custGeom>
            <a:avLst/>
            <a:gdLst>
              <a:gd name="connsiteX0" fmla="*/ 248770 w 495300"/>
              <a:gd name="connsiteY0" fmla="*/ 621 h 542925"/>
              <a:gd name="connsiteX1" fmla="*/ 496420 w 495300"/>
              <a:gd name="connsiteY1" fmla="*/ 248271 h 542925"/>
              <a:gd name="connsiteX2" fmla="*/ 323827 w 495300"/>
              <a:gd name="connsiteY2" fmla="*/ 484396 h 542925"/>
              <a:gd name="connsiteX3" fmla="*/ 346973 w 495300"/>
              <a:gd name="connsiteY3" fmla="*/ 524496 h 542925"/>
              <a:gd name="connsiteX4" fmla="*/ 420220 w 495300"/>
              <a:gd name="connsiteY4" fmla="*/ 524496 h 542925"/>
              <a:gd name="connsiteX5" fmla="*/ 420220 w 495300"/>
              <a:gd name="connsiteY5" fmla="*/ 543546 h 542925"/>
              <a:gd name="connsiteX6" fmla="*/ 77320 w 495300"/>
              <a:gd name="connsiteY6" fmla="*/ 543546 h 542925"/>
              <a:gd name="connsiteX7" fmla="*/ 77320 w 495300"/>
              <a:gd name="connsiteY7" fmla="*/ 524496 h 542925"/>
              <a:gd name="connsiteX8" fmla="*/ 150567 w 495300"/>
              <a:gd name="connsiteY8" fmla="*/ 524496 h 542925"/>
              <a:gd name="connsiteX9" fmla="*/ 173713 w 495300"/>
              <a:gd name="connsiteY9" fmla="*/ 484396 h 542925"/>
              <a:gd name="connsiteX10" fmla="*/ 1120 w 495300"/>
              <a:gd name="connsiteY10" fmla="*/ 248271 h 542925"/>
              <a:gd name="connsiteX11" fmla="*/ 248770 w 495300"/>
              <a:gd name="connsiteY11" fmla="*/ 621 h 542925"/>
              <a:gd name="connsiteX12" fmla="*/ 192763 w 495300"/>
              <a:gd name="connsiteY12" fmla="*/ 489539 h 542925"/>
              <a:gd name="connsiteX13" fmla="*/ 172570 w 495300"/>
              <a:gd name="connsiteY13" fmla="*/ 524496 h 542925"/>
              <a:gd name="connsiteX14" fmla="*/ 324970 w 495300"/>
              <a:gd name="connsiteY14" fmla="*/ 524496 h 542925"/>
              <a:gd name="connsiteX15" fmla="*/ 304777 w 495300"/>
              <a:gd name="connsiteY15" fmla="*/ 489539 h 542925"/>
              <a:gd name="connsiteX16" fmla="*/ 248770 w 495300"/>
              <a:gd name="connsiteY16" fmla="*/ 495921 h 542925"/>
              <a:gd name="connsiteX17" fmla="*/ 192763 w 495300"/>
              <a:gd name="connsiteY17" fmla="*/ 489539 h 542925"/>
              <a:gd name="connsiteX18" fmla="*/ 248770 w 495300"/>
              <a:gd name="connsiteY18" fmla="*/ 143496 h 542925"/>
              <a:gd name="connsiteX19" fmla="*/ 143995 w 495300"/>
              <a:gd name="connsiteY19" fmla="*/ 248271 h 542925"/>
              <a:gd name="connsiteX20" fmla="*/ 248770 w 495300"/>
              <a:gd name="connsiteY20" fmla="*/ 353046 h 542925"/>
              <a:gd name="connsiteX21" fmla="*/ 353545 w 495300"/>
              <a:gd name="connsiteY21" fmla="*/ 248271 h 542925"/>
              <a:gd name="connsiteX22" fmla="*/ 248770 w 495300"/>
              <a:gd name="connsiteY22" fmla="*/ 143496 h 542925"/>
              <a:gd name="connsiteX23" fmla="*/ 367833 w 495300"/>
              <a:gd name="connsiteY23" fmla="*/ 114921 h 542925"/>
              <a:gd name="connsiteX24" fmla="*/ 353545 w 495300"/>
              <a:gd name="connsiteY24" fmla="*/ 129209 h 542925"/>
              <a:gd name="connsiteX25" fmla="*/ 367833 w 495300"/>
              <a:gd name="connsiteY25" fmla="*/ 143496 h 542925"/>
              <a:gd name="connsiteX26" fmla="*/ 382120 w 495300"/>
              <a:gd name="connsiteY26" fmla="*/ 129209 h 542925"/>
              <a:gd name="connsiteX27" fmla="*/ 367833 w 495300"/>
              <a:gd name="connsiteY27" fmla="*/ 114921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95300" h="542925">
                <a:moveTo>
                  <a:pt x="248770" y="621"/>
                </a:moveTo>
                <a:cubicBezTo>
                  <a:pt x="385549" y="621"/>
                  <a:pt x="496420" y="111492"/>
                  <a:pt x="496420" y="248271"/>
                </a:cubicBezTo>
                <a:cubicBezTo>
                  <a:pt x="496420" y="358856"/>
                  <a:pt x="423935" y="452582"/>
                  <a:pt x="323827" y="484396"/>
                </a:cubicBezTo>
                <a:lnTo>
                  <a:pt x="346973" y="524496"/>
                </a:lnTo>
                <a:lnTo>
                  <a:pt x="420220" y="524496"/>
                </a:lnTo>
                <a:lnTo>
                  <a:pt x="420220" y="543546"/>
                </a:lnTo>
                <a:lnTo>
                  <a:pt x="77320" y="543546"/>
                </a:lnTo>
                <a:lnTo>
                  <a:pt x="77320" y="524496"/>
                </a:lnTo>
                <a:lnTo>
                  <a:pt x="150567" y="524496"/>
                </a:lnTo>
                <a:lnTo>
                  <a:pt x="173713" y="484396"/>
                </a:lnTo>
                <a:cubicBezTo>
                  <a:pt x="73605" y="452582"/>
                  <a:pt x="1120" y="358856"/>
                  <a:pt x="1120" y="248271"/>
                </a:cubicBezTo>
                <a:cubicBezTo>
                  <a:pt x="1120" y="111492"/>
                  <a:pt x="111991" y="621"/>
                  <a:pt x="248770" y="621"/>
                </a:cubicBezTo>
                <a:close/>
                <a:moveTo>
                  <a:pt x="192763" y="489539"/>
                </a:moveTo>
                <a:lnTo>
                  <a:pt x="172570" y="524496"/>
                </a:lnTo>
                <a:lnTo>
                  <a:pt x="324970" y="524496"/>
                </a:lnTo>
                <a:lnTo>
                  <a:pt x="304777" y="489539"/>
                </a:lnTo>
                <a:cubicBezTo>
                  <a:pt x="286775" y="493730"/>
                  <a:pt x="268010" y="495921"/>
                  <a:pt x="248770" y="495921"/>
                </a:cubicBezTo>
                <a:cubicBezTo>
                  <a:pt x="229530" y="495921"/>
                  <a:pt x="210765" y="493730"/>
                  <a:pt x="192763" y="489539"/>
                </a:cubicBezTo>
                <a:close/>
                <a:moveTo>
                  <a:pt x="248770" y="143496"/>
                </a:moveTo>
                <a:cubicBezTo>
                  <a:pt x="190858" y="143496"/>
                  <a:pt x="143995" y="190359"/>
                  <a:pt x="143995" y="248271"/>
                </a:cubicBezTo>
                <a:cubicBezTo>
                  <a:pt x="143995" y="306183"/>
                  <a:pt x="190858" y="353046"/>
                  <a:pt x="248770" y="353046"/>
                </a:cubicBezTo>
                <a:cubicBezTo>
                  <a:pt x="306682" y="353046"/>
                  <a:pt x="353545" y="306183"/>
                  <a:pt x="353545" y="248271"/>
                </a:cubicBezTo>
                <a:cubicBezTo>
                  <a:pt x="353545" y="190359"/>
                  <a:pt x="306682" y="143496"/>
                  <a:pt x="248770" y="143496"/>
                </a:cubicBezTo>
                <a:close/>
                <a:moveTo>
                  <a:pt x="367833" y="114921"/>
                </a:moveTo>
                <a:cubicBezTo>
                  <a:pt x="359927" y="114921"/>
                  <a:pt x="353545" y="121303"/>
                  <a:pt x="353545" y="129209"/>
                </a:cubicBezTo>
                <a:cubicBezTo>
                  <a:pt x="353545" y="137114"/>
                  <a:pt x="359927" y="143496"/>
                  <a:pt x="367833" y="143496"/>
                </a:cubicBezTo>
                <a:cubicBezTo>
                  <a:pt x="375738" y="143496"/>
                  <a:pt x="382120" y="137114"/>
                  <a:pt x="382120" y="129209"/>
                </a:cubicBezTo>
                <a:cubicBezTo>
                  <a:pt x="382120" y="121303"/>
                  <a:pt x="375738" y="114921"/>
                  <a:pt x="367833" y="1149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dirty="0">
              <a:solidFill>
                <a:srgbClr val="FFFFFF"/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4" name="1"/>
          <p:cNvSpPr txBox="1"/>
          <p:nvPr/>
        </p:nvSpPr>
        <p:spPr>
          <a:xfrm>
            <a:off x="703580" y="4050030"/>
            <a:ext cx="2219960" cy="143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市场上许多香水，香氛产品持久性不长。香气持续的时间短，香氛机开机时香气四溢，机器停止工作，香味便迅速消散，无法保持长时间的香氛效果。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5" name="1"/>
          <p:cNvSpPr txBox="1"/>
          <p:nvPr/>
        </p:nvSpPr>
        <p:spPr>
          <a:xfrm>
            <a:off x="917575" y="3609975"/>
            <a:ext cx="1807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香水持久性不佳</a:t>
            </a:r>
            <a:r>
              <a:rPr lang="en-US" altLang="zh-CN" b="1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.</a:t>
            </a:r>
            <a:endParaRPr lang="en-US" altLang="zh-CN" b="1" dirty="0">
              <a:solidFill>
                <a:schemeClr val="accent1"/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6" name="1"/>
          <p:cNvSpPr txBox="1"/>
          <p:nvPr/>
        </p:nvSpPr>
        <p:spPr>
          <a:xfrm>
            <a:off x="4566285" y="4050030"/>
            <a:ext cx="2147570" cy="1052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市场上的普通香氛机产品功能相对单一，一般同时只能提供一种香气，无法满足消费者多样化的需求。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8" name="1"/>
          <p:cNvSpPr txBox="1"/>
          <p:nvPr/>
        </p:nvSpPr>
        <p:spPr>
          <a:xfrm>
            <a:off x="4803775" y="3563620"/>
            <a:ext cx="1539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香气单一，缺乏个性化选择</a:t>
            </a:r>
            <a:r>
              <a:rPr lang="en-US" altLang="zh-CN" dirty="0"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.</a:t>
            </a:r>
            <a:endParaRPr lang="en-US" altLang="zh-CN" dirty="0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9" name="1"/>
          <p:cNvSpPr txBox="1"/>
          <p:nvPr/>
        </p:nvSpPr>
        <p:spPr>
          <a:xfrm>
            <a:off x="8428990" y="4050030"/>
            <a:ext cx="222123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市场上普通香氛机产品体积较大，占用空间多，对于那些经常需要出差、旅行或搬家的人来说，大型香氛机无疑增加了携带和使用的难度。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0" name="1"/>
          <p:cNvSpPr txBox="1"/>
          <p:nvPr/>
        </p:nvSpPr>
        <p:spPr>
          <a:xfrm>
            <a:off x="8642350" y="3453130"/>
            <a:ext cx="13976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accent1"/>
                </a:solidFill>
              </a:defRPr>
            </a:lvl1pPr>
          </a:lstStyle>
          <a:p>
            <a:r>
              <a:rPr lang="zh-CN" altLang="en-US" sz="1600" dirty="0"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设备体积大，不便携带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.</a:t>
            </a:r>
            <a:endParaRPr lang="en-US" altLang="zh-CN" sz="1600" dirty="0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pic>
        <p:nvPicPr>
          <p:cNvPr id="3" name="图片 2" descr="_cgi-bin_mmwebwx-bin_webwxgetmsgimg__&amp;MsgID=2916650353352776999&amp;skey=@crypt_d83597cf_18f984c5633581017af63cabd2711c1f&amp;mmweb_appid=wx_webfilehelper"/>
          <p:cNvPicPr>
            <a:picLocks noChangeAspect="1"/>
          </p:cNvPicPr>
          <p:nvPr/>
        </p:nvPicPr>
        <p:blipFill>
          <a:blip r:embed="rId3"/>
          <a:srcRect l="10599" t="63881" r="44897" b="4335"/>
          <a:stretch>
            <a:fillRect/>
          </a:stretch>
        </p:blipFill>
        <p:spPr>
          <a:xfrm>
            <a:off x="8642350" y="476250"/>
            <a:ext cx="2738755" cy="2774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-1" y="-1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ysClr val="window" lastClr="FFFFFF"/>
              </a:gs>
              <a:gs pos="0">
                <a:sysClr val="window" lastClr="FFFFFF">
                  <a:alpha val="58000"/>
                </a:sysClr>
              </a:gs>
              <a:gs pos="100000">
                <a:sysClr val="window" lastClr="FFFFFF">
                  <a:alpha val="58000"/>
                </a:sysClr>
              </a:gs>
            </a:gsLst>
            <a:lin ang="189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318737"/>
            <a:ext cx="12192000" cy="539263"/>
            <a:chOff x="0" y="3375378"/>
            <a:chExt cx="12192000" cy="3482623"/>
          </a:xfrm>
        </p:grpSpPr>
        <p:grpSp>
          <p:nvGrpSpPr>
            <p:cNvPr id="22" name="组合 21"/>
            <p:cNvGrpSpPr/>
            <p:nvPr/>
          </p:nvGrpSpPr>
          <p:grpSpPr>
            <a:xfrm>
              <a:off x="0" y="3375378"/>
              <a:ext cx="12192000" cy="3482622"/>
              <a:chOff x="0" y="3187610"/>
              <a:chExt cx="12192000" cy="3670390"/>
            </a:xfrm>
          </p:grpSpPr>
          <p:sp>
            <p:nvSpPr>
              <p:cNvPr id="23" name="任意多边形 22"/>
              <p:cNvSpPr/>
              <p:nvPr/>
            </p:nvSpPr>
            <p:spPr>
              <a:xfrm>
                <a:off x="0" y="3187610"/>
                <a:ext cx="6793902" cy="3670390"/>
              </a:xfrm>
              <a:custGeom>
                <a:avLst/>
                <a:gdLst>
                  <a:gd name="connsiteX0" fmla="*/ 0 w 6793902"/>
                  <a:gd name="connsiteY0" fmla="*/ 28522 h 3670390"/>
                  <a:gd name="connsiteX1" fmla="*/ 1924 w 6793902"/>
                  <a:gd name="connsiteY1" fmla="*/ 28909 h 3670390"/>
                  <a:gd name="connsiteX2" fmla="*/ 6789 w 6793902"/>
                  <a:gd name="connsiteY2" fmla="*/ 35968 h 3670390"/>
                  <a:gd name="connsiteX3" fmla="*/ 148971 w 6793902"/>
                  <a:gd name="connsiteY3" fmla="*/ 171513 h 3670390"/>
                  <a:gd name="connsiteX4" fmla="*/ 1848689 w 6793902"/>
                  <a:gd name="connsiteY4" fmla="*/ 1622065 h 3670390"/>
                  <a:gd name="connsiteX5" fmla="*/ 5413949 w 6793902"/>
                  <a:gd name="connsiteY5" fmla="*/ 2475331 h 3670390"/>
                  <a:gd name="connsiteX6" fmla="*/ 6783291 w 6793902"/>
                  <a:gd name="connsiteY6" fmla="*/ 3652957 h 3670390"/>
                  <a:gd name="connsiteX7" fmla="*/ 6793902 w 6793902"/>
                  <a:gd name="connsiteY7" fmla="*/ 3670390 h 3670390"/>
                  <a:gd name="connsiteX8" fmla="*/ 0 w 6793902"/>
                  <a:gd name="connsiteY8" fmla="*/ 3670390 h 3670390"/>
                  <a:gd name="connsiteX9" fmla="*/ 0 w 6793902"/>
                  <a:gd name="connsiteY9" fmla="*/ 0 h 3670390"/>
                  <a:gd name="connsiteX10" fmla="*/ 594 w 6793902"/>
                  <a:gd name="connsiteY10" fmla="*/ 137 h 3670390"/>
                  <a:gd name="connsiteX11" fmla="*/ 3874 w 6793902"/>
                  <a:gd name="connsiteY11" fmla="*/ 29301 h 3670390"/>
                  <a:gd name="connsiteX12" fmla="*/ 1924 w 6793902"/>
                  <a:gd name="connsiteY12" fmla="*/ 28909 h 3670390"/>
                  <a:gd name="connsiteX13" fmla="*/ 0 w 6793902"/>
                  <a:gd name="connsiteY13" fmla="*/ 26118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2" h="3670390">
                    <a:moveTo>
                      <a:pt x="0" y="28522"/>
                    </a:moveTo>
                    <a:lnTo>
                      <a:pt x="1924" y="28909"/>
                    </a:lnTo>
                    <a:lnTo>
                      <a:pt x="6789" y="35968"/>
                    </a:lnTo>
                    <a:cubicBezTo>
                      <a:pt x="29136" y="62484"/>
                      <a:pt x="72104" y="105148"/>
                      <a:pt x="148971" y="171513"/>
                    </a:cubicBezTo>
                    <a:cubicBezTo>
                      <a:pt x="456441" y="436973"/>
                      <a:pt x="971192" y="1238095"/>
                      <a:pt x="1848689" y="1622065"/>
                    </a:cubicBezTo>
                    <a:cubicBezTo>
                      <a:pt x="2726185" y="2006034"/>
                      <a:pt x="4574454" y="2105582"/>
                      <a:pt x="5413949" y="2475331"/>
                    </a:cubicBezTo>
                    <a:cubicBezTo>
                      <a:pt x="6096038" y="2775751"/>
                      <a:pt x="6572868" y="3323394"/>
                      <a:pt x="6783291" y="3652957"/>
                    </a:cubicBezTo>
                    <a:lnTo>
                      <a:pt x="6793902" y="3670390"/>
                    </a:lnTo>
                    <a:lnTo>
                      <a:pt x="0" y="3670390"/>
                    </a:lnTo>
                    <a:close/>
                    <a:moveTo>
                      <a:pt x="0" y="0"/>
                    </a:moveTo>
                    <a:lnTo>
                      <a:pt x="594" y="137"/>
                    </a:lnTo>
                    <a:cubicBezTo>
                      <a:pt x="15048" y="7525"/>
                      <a:pt x="31080" y="25746"/>
                      <a:pt x="3874" y="29301"/>
                    </a:cubicBezTo>
                    <a:lnTo>
                      <a:pt x="1924" y="28909"/>
                    </a:lnTo>
                    <a:lnTo>
                      <a:pt x="0" y="26118"/>
                    </a:ln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 flipH="1">
                <a:off x="5398099" y="3187610"/>
                <a:ext cx="6793901" cy="3670390"/>
              </a:xfrm>
              <a:custGeom>
                <a:avLst/>
                <a:gdLst>
                  <a:gd name="connsiteX0" fmla="*/ 0 w 6793901"/>
                  <a:gd name="connsiteY0" fmla="*/ 28522 h 3670390"/>
                  <a:gd name="connsiteX1" fmla="*/ 0 w 6793901"/>
                  <a:gd name="connsiteY1" fmla="*/ 3670390 h 3670390"/>
                  <a:gd name="connsiteX2" fmla="*/ 6793901 w 6793901"/>
                  <a:gd name="connsiteY2" fmla="*/ 3670390 h 3670390"/>
                  <a:gd name="connsiteX3" fmla="*/ 6783291 w 6793901"/>
                  <a:gd name="connsiteY3" fmla="*/ 3652957 h 3670390"/>
                  <a:gd name="connsiteX4" fmla="*/ 5413948 w 6793901"/>
                  <a:gd name="connsiteY4" fmla="*/ 2475331 h 3670390"/>
                  <a:gd name="connsiteX5" fmla="*/ 1848688 w 6793901"/>
                  <a:gd name="connsiteY5" fmla="*/ 1622065 h 3670390"/>
                  <a:gd name="connsiteX6" fmla="*/ 148970 w 6793901"/>
                  <a:gd name="connsiteY6" fmla="*/ 171513 h 3670390"/>
                  <a:gd name="connsiteX7" fmla="*/ 6787 w 6793901"/>
                  <a:gd name="connsiteY7" fmla="*/ 35968 h 3670390"/>
                  <a:gd name="connsiteX8" fmla="*/ 1923 w 6793901"/>
                  <a:gd name="connsiteY8" fmla="*/ 28909 h 3670390"/>
                  <a:gd name="connsiteX9" fmla="*/ 0 w 6793901"/>
                  <a:gd name="connsiteY9" fmla="*/ 0 h 3670390"/>
                  <a:gd name="connsiteX10" fmla="*/ 0 w 6793901"/>
                  <a:gd name="connsiteY10" fmla="*/ 26119 h 3670390"/>
                  <a:gd name="connsiteX11" fmla="*/ 1923 w 6793901"/>
                  <a:gd name="connsiteY11" fmla="*/ 28909 h 3670390"/>
                  <a:gd name="connsiteX12" fmla="*/ 3873 w 6793901"/>
                  <a:gd name="connsiteY12" fmla="*/ 29301 h 3670390"/>
                  <a:gd name="connsiteX13" fmla="*/ 593 w 6793901"/>
                  <a:gd name="connsiteY13" fmla="*/ 137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1" h="3670390">
                    <a:moveTo>
                      <a:pt x="0" y="28522"/>
                    </a:moveTo>
                    <a:lnTo>
                      <a:pt x="0" y="3670390"/>
                    </a:lnTo>
                    <a:lnTo>
                      <a:pt x="6793901" y="3670390"/>
                    </a:lnTo>
                    <a:lnTo>
                      <a:pt x="6783291" y="3652957"/>
                    </a:lnTo>
                    <a:cubicBezTo>
                      <a:pt x="6572868" y="3323394"/>
                      <a:pt x="6096037" y="2775751"/>
                      <a:pt x="5413948" y="2475331"/>
                    </a:cubicBezTo>
                    <a:cubicBezTo>
                      <a:pt x="4574454" y="2105582"/>
                      <a:pt x="2726184" y="2006034"/>
                      <a:pt x="1848688" y="1622065"/>
                    </a:cubicBezTo>
                    <a:cubicBezTo>
                      <a:pt x="971191" y="1238095"/>
                      <a:pt x="456440" y="436973"/>
                      <a:pt x="148970" y="171513"/>
                    </a:cubicBezTo>
                    <a:cubicBezTo>
                      <a:pt x="72103" y="105148"/>
                      <a:pt x="29135" y="62484"/>
                      <a:pt x="6787" y="35968"/>
                    </a:cubicBezTo>
                    <a:lnTo>
                      <a:pt x="1923" y="28909"/>
                    </a:lnTo>
                    <a:close/>
                    <a:moveTo>
                      <a:pt x="0" y="0"/>
                    </a:moveTo>
                    <a:lnTo>
                      <a:pt x="0" y="26119"/>
                    </a:lnTo>
                    <a:lnTo>
                      <a:pt x="1923" y="28909"/>
                    </a:lnTo>
                    <a:lnTo>
                      <a:pt x="3873" y="29301"/>
                    </a:lnTo>
                    <a:cubicBezTo>
                      <a:pt x="31079" y="25746"/>
                      <a:pt x="15046" y="7525"/>
                      <a:pt x="593" y="137"/>
                    </a:cubicBez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" y="3978866"/>
              <a:ext cx="12191999" cy="2879135"/>
              <a:chOff x="1" y="3978866"/>
              <a:chExt cx="12191999" cy="2879135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1" y="3978866"/>
                <a:ext cx="6713587" cy="2879135"/>
              </a:xfrm>
              <a:custGeom>
                <a:avLst/>
                <a:gdLst>
                  <a:gd name="connsiteX0" fmla="*/ 0 w 6713587"/>
                  <a:gd name="connsiteY0" fmla="*/ 0 h 2879135"/>
                  <a:gd name="connsiteX1" fmla="*/ 60127 w 6713587"/>
                  <a:gd name="connsiteY1" fmla="*/ 52556 h 2879135"/>
                  <a:gd name="connsiteX2" fmla="*/ 1601138 w 6713587"/>
                  <a:gd name="connsiteY2" fmla="*/ 1088216 h 2879135"/>
                  <a:gd name="connsiteX3" fmla="*/ 5232421 w 6713587"/>
                  <a:gd name="connsiteY3" fmla="*/ 1788951 h 2879135"/>
                  <a:gd name="connsiteX4" fmla="*/ 6706545 w 6713587"/>
                  <a:gd name="connsiteY4" fmla="*/ 2866870 h 2879135"/>
                  <a:gd name="connsiteX5" fmla="*/ 6713587 w 6713587"/>
                  <a:gd name="connsiteY5" fmla="*/ 2879135 h 2879135"/>
                  <a:gd name="connsiteX6" fmla="*/ 0 w 6713587"/>
                  <a:gd name="connsiteY6" fmla="*/ 2879135 h 287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7" h="2879135">
                    <a:moveTo>
                      <a:pt x="0" y="0"/>
                    </a:moveTo>
                    <a:lnTo>
                      <a:pt x="60127" y="52556"/>
                    </a:lnTo>
                    <a:cubicBezTo>
                      <a:pt x="383452" y="340349"/>
                      <a:pt x="867987" y="829546"/>
                      <a:pt x="1601138" y="1088216"/>
                    </a:cubicBezTo>
                    <a:cubicBezTo>
                      <a:pt x="2494884" y="1403547"/>
                      <a:pt x="4377382" y="1485299"/>
                      <a:pt x="5232421" y="1788951"/>
                    </a:cubicBezTo>
                    <a:cubicBezTo>
                      <a:pt x="6034022" y="2073625"/>
                      <a:pt x="6557288" y="2628602"/>
                      <a:pt x="6706545" y="2866870"/>
                    </a:cubicBezTo>
                    <a:lnTo>
                      <a:pt x="6713587" y="2879135"/>
                    </a:lnTo>
                    <a:lnTo>
                      <a:pt x="0" y="2879135"/>
                    </a:ln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任意多边形 26"/>
              <p:cNvSpPr/>
              <p:nvPr/>
            </p:nvSpPr>
            <p:spPr>
              <a:xfrm flipH="1">
                <a:off x="5478414" y="3978867"/>
                <a:ext cx="6713586" cy="2879133"/>
              </a:xfrm>
              <a:custGeom>
                <a:avLst/>
                <a:gdLst>
                  <a:gd name="connsiteX0" fmla="*/ 0 w 6713586"/>
                  <a:gd name="connsiteY0" fmla="*/ 0 h 2879133"/>
                  <a:gd name="connsiteX1" fmla="*/ 0 w 6713586"/>
                  <a:gd name="connsiteY1" fmla="*/ 2879133 h 2879133"/>
                  <a:gd name="connsiteX2" fmla="*/ 6713586 w 6713586"/>
                  <a:gd name="connsiteY2" fmla="*/ 2879133 h 2879133"/>
                  <a:gd name="connsiteX3" fmla="*/ 6706544 w 6713586"/>
                  <a:gd name="connsiteY3" fmla="*/ 2866868 h 2879133"/>
                  <a:gd name="connsiteX4" fmla="*/ 5232420 w 6713586"/>
                  <a:gd name="connsiteY4" fmla="*/ 1788949 h 2879133"/>
                  <a:gd name="connsiteX5" fmla="*/ 1601136 w 6713586"/>
                  <a:gd name="connsiteY5" fmla="*/ 1088214 h 2879133"/>
                  <a:gd name="connsiteX6" fmla="*/ 60125 w 6713586"/>
                  <a:gd name="connsiteY6" fmla="*/ 52554 h 287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6" h="2879133">
                    <a:moveTo>
                      <a:pt x="0" y="0"/>
                    </a:moveTo>
                    <a:lnTo>
                      <a:pt x="0" y="2879133"/>
                    </a:lnTo>
                    <a:lnTo>
                      <a:pt x="6713586" y="2879133"/>
                    </a:lnTo>
                    <a:lnTo>
                      <a:pt x="6706544" y="2866868"/>
                    </a:lnTo>
                    <a:cubicBezTo>
                      <a:pt x="6557287" y="2628600"/>
                      <a:pt x="6034020" y="2073623"/>
                      <a:pt x="5232420" y="1788949"/>
                    </a:cubicBezTo>
                    <a:cubicBezTo>
                      <a:pt x="4377380" y="1485297"/>
                      <a:pt x="2494882" y="1403545"/>
                      <a:pt x="1601136" y="1088214"/>
                    </a:cubicBezTo>
                    <a:cubicBezTo>
                      <a:pt x="867985" y="829544"/>
                      <a:pt x="383450" y="340347"/>
                      <a:pt x="60125" y="525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</p:grpSp>
      <p:pic>
        <p:nvPicPr>
          <p:cNvPr id="13" name="图片 -2147481912" descr="16ac4b97435599490e13c0069bb1a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913563" y="5683842"/>
            <a:ext cx="61156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CN" altLang="en-US" sz="2000" b="1" i="0" kern="1200" cap="none" spc="0" normalizeH="0" baseline="0" noProof="0" dirty="0"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中国香氛市场迎来迅猛增长</a:t>
            </a:r>
            <a:endParaRPr kumimoji="0" lang="zh-CN" altLang="en-US" sz="2000" b="1" i="0" kern="1200" cap="none" spc="0" normalizeH="0" baseline="0" noProof="0" dirty="0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62530" y="6082665"/>
            <a:ext cx="7392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预计2026年规模将达532亿美元，香水渗透率仅为5%暗示巨大发展空间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sym typeface="思源黑体 CN Medium" panose="020B0600000000000000" pitchFamily="34" charset="-122"/>
              </a:rPr>
              <a:t>。</a:t>
            </a:r>
            <a:endParaRPr lang="zh-CN" altLang="en-US" sz="10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1" name="圆角矩形 18"/>
          <p:cNvSpPr/>
          <p:nvPr/>
        </p:nvSpPr>
        <p:spPr>
          <a:xfrm>
            <a:off x="5467071" y="4177329"/>
            <a:ext cx="444222" cy="444220"/>
          </a:xfrm>
          <a:prstGeom prst="roundRect">
            <a:avLst>
              <a:gd name="adj" fmla="val 18869"/>
            </a:avLst>
          </a:prstGeom>
          <a:solidFill>
            <a:schemeClr val="accent1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2" name="任意多边形 19"/>
          <p:cNvSpPr/>
          <p:nvPr/>
        </p:nvSpPr>
        <p:spPr bwMode="auto">
          <a:xfrm>
            <a:off x="5586402" y="4322354"/>
            <a:ext cx="205561" cy="154170"/>
          </a:xfrm>
          <a:custGeom>
            <a:avLst/>
            <a:gdLst>
              <a:gd name="connsiteX0" fmla="*/ 505433 w 533400"/>
              <a:gd name="connsiteY0" fmla="*/ 621 h 400050"/>
              <a:gd name="connsiteX1" fmla="*/ 534008 w 533400"/>
              <a:gd name="connsiteY1" fmla="*/ 29196 h 400050"/>
              <a:gd name="connsiteX2" fmla="*/ 534008 w 533400"/>
              <a:gd name="connsiteY2" fmla="*/ 372096 h 400050"/>
              <a:gd name="connsiteX3" fmla="*/ 505433 w 533400"/>
              <a:gd name="connsiteY3" fmla="*/ 400671 h 400050"/>
              <a:gd name="connsiteX4" fmla="*/ 29183 w 533400"/>
              <a:gd name="connsiteY4" fmla="*/ 400671 h 400050"/>
              <a:gd name="connsiteX5" fmla="*/ 608 w 533400"/>
              <a:gd name="connsiteY5" fmla="*/ 372096 h 400050"/>
              <a:gd name="connsiteX6" fmla="*/ 608 w 533400"/>
              <a:gd name="connsiteY6" fmla="*/ 29196 h 400050"/>
              <a:gd name="connsiteX7" fmla="*/ 29183 w 533400"/>
              <a:gd name="connsiteY7" fmla="*/ 621 h 400050"/>
              <a:gd name="connsiteX8" fmla="*/ 505433 w 533400"/>
              <a:gd name="connsiteY8" fmla="*/ 621 h 400050"/>
              <a:gd name="connsiteX9" fmla="*/ 391419 w 533400"/>
              <a:gd name="connsiteY9" fmla="*/ 198646 h 400050"/>
              <a:gd name="connsiteX10" fmla="*/ 351414 w 533400"/>
              <a:gd name="connsiteY10" fmla="*/ 204170 h 400050"/>
              <a:gd name="connsiteX11" fmla="*/ 351414 w 533400"/>
              <a:gd name="connsiteY11" fmla="*/ 204170 h 400050"/>
              <a:gd name="connsiteX12" fmla="*/ 267118 w 533400"/>
              <a:gd name="connsiteY12" fmla="*/ 315613 h 400050"/>
              <a:gd name="connsiteX13" fmla="*/ 264641 w 533400"/>
              <a:gd name="connsiteY13" fmla="*/ 318470 h 400050"/>
              <a:gd name="connsiteX14" fmla="*/ 224255 w 533400"/>
              <a:gd name="connsiteY14" fmla="*/ 318756 h 400050"/>
              <a:gd name="connsiteX15" fmla="*/ 224255 w 533400"/>
              <a:gd name="connsiteY15" fmla="*/ 318756 h 400050"/>
              <a:gd name="connsiteX16" fmla="*/ 162152 w 533400"/>
              <a:gd name="connsiteY16" fmla="*/ 257415 h 400050"/>
              <a:gd name="connsiteX17" fmla="*/ 160247 w 533400"/>
              <a:gd name="connsiteY17" fmla="*/ 255701 h 400050"/>
              <a:gd name="connsiteX18" fmla="*/ 120052 w 533400"/>
              <a:gd name="connsiteY18" fmla="*/ 259606 h 400050"/>
              <a:gd name="connsiteX19" fmla="*/ 120052 w 533400"/>
              <a:gd name="connsiteY19" fmla="*/ 259606 h 400050"/>
              <a:gd name="connsiteX20" fmla="*/ 32517 w 533400"/>
              <a:gd name="connsiteY20" fmla="*/ 366095 h 400050"/>
              <a:gd name="connsiteX21" fmla="*/ 30326 w 533400"/>
              <a:gd name="connsiteY21" fmla="*/ 372096 h 400050"/>
              <a:gd name="connsiteX22" fmla="*/ 39851 w 533400"/>
              <a:gd name="connsiteY22" fmla="*/ 381621 h 400050"/>
              <a:gd name="connsiteX23" fmla="*/ 39851 w 533400"/>
              <a:gd name="connsiteY23" fmla="*/ 381621 h 400050"/>
              <a:gd name="connsiteX24" fmla="*/ 497242 w 533400"/>
              <a:gd name="connsiteY24" fmla="*/ 381621 h 400050"/>
              <a:gd name="connsiteX25" fmla="*/ 502480 w 533400"/>
              <a:gd name="connsiteY25" fmla="*/ 380002 h 400050"/>
              <a:gd name="connsiteX26" fmla="*/ 505147 w 533400"/>
              <a:gd name="connsiteY26" fmla="*/ 366762 h 400050"/>
              <a:gd name="connsiteX27" fmla="*/ 505147 w 533400"/>
              <a:gd name="connsiteY27" fmla="*/ 366762 h 400050"/>
              <a:gd name="connsiteX28" fmla="*/ 397991 w 533400"/>
              <a:gd name="connsiteY28" fmla="*/ 205504 h 400050"/>
              <a:gd name="connsiteX29" fmla="*/ 391419 w 533400"/>
              <a:gd name="connsiteY29" fmla="*/ 198646 h 400050"/>
              <a:gd name="connsiteX30" fmla="*/ 95858 w 533400"/>
              <a:gd name="connsiteY30" fmla="*/ 57771 h 400050"/>
              <a:gd name="connsiteX31" fmla="*/ 57758 w 533400"/>
              <a:gd name="connsiteY31" fmla="*/ 95871 h 400050"/>
              <a:gd name="connsiteX32" fmla="*/ 95858 w 533400"/>
              <a:gd name="connsiteY32" fmla="*/ 133971 h 400050"/>
              <a:gd name="connsiteX33" fmla="*/ 133958 w 533400"/>
              <a:gd name="connsiteY33" fmla="*/ 95871 h 400050"/>
              <a:gd name="connsiteX34" fmla="*/ 95858 w 533400"/>
              <a:gd name="connsiteY34" fmla="*/ 57771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3400" h="400050">
                <a:moveTo>
                  <a:pt x="505433" y="621"/>
                </a:moveTo>
                <a:cubicBezTo>
                  <a:pt x="521245" y="621"/>
                  <a:pt x="534008" y="13385"/>
                  <a:pt x="534008" y="29196"/>
                </a:cubicBezTo>
                <a:lnTo>
                  <a:pt x="534008" y="372096"/>
                </a:lnTo>
                <a:cubicBezTo>
                  <a:pt x="534008" y="387907"/>
                  <a:pt x="521245" y="400671"/>
                  <a:pt x="505433" y="400671"/>
                </a:cubicBezTo>
                <a:lnTo>
                  <a:pt x="29183" y="400671"/>
                </a:lnTo>
                <a:cubicBezTo>
                  <a:pt x="13371" y="400671"/>
                  <a:pt x="608" y="387907"/>
                  <a:pt x="608" y="372096"/>
                </a:cubicBezTo>
                <a:lnTo>
                  <a:pt x="608" y="29196"/>
                </a:lnTo>
                <a:cubicBezTo>
                  <a:pt x="608" y="13385"/>
                  <a:pt x="13371" y="621"/>
                  <a:pt x="29183" y="621"/>
                </a:cubicBezTo>
                <a:lnTo>
                  <a:pt x="505433" y="621"/>
                </a:lnTo>
                <a:close/>
                <a:moveTo>
                  <a:pt x="391419" y="198646"/>
                </a:moveTo>
                <a:cubicBezTo>
                  <a:pt x="378846" y="189121"/>
                  <a:pt x="360939" y="191597"/>
                  <a:pt x="351414" y="204170"/>
                </a:cubicBezTo>
                <a:lnTo>
                  <a:pt x="351414" y="204170"/>
                </a:lnTo>
                <a:lnTo>
                  <a:pt x="267118" y="315613"/>
                </a:lnTo>
                <a:cubicBezTo>
                  <a:pt x="266355" y="316660"/>
                  <a:pt x="265498" y="317518"/>
                  <a:pt x="264641" y="318470"/>
                </a:cubicBezTo>
                <a:cubicBezTo>
                  <a:pt x="253592" y="329710"/>
                  <a:pt x="235495" y="329805"/>
                  <a:pt x="224255" y="318756"/>
                </a:cubicBezTo>
                <a:lnTo>
                  <a:pt x="224255" y="318756"/>
                </a:lnTo>
                <a:lnTo>
                  <a:pt x="162152" y="257415"/>
                </a:lnTo>
                <a:cubicBezTo>
                  <a:pt x="161485" y="256844"/>
                  <a:pt x="160914" y="256177"/>
                  <a:pt x="160247" y="255701"/>
                </a:cubicBezTo>
                <a:cubicBezTo>
                  <a:pt x="148055" y="245699"/>
                  <a:pt x="130053" y="247414"/>
                  <a:pt x="120052" y="259606"/>
                </a:cubicBezTo>
                <a:lnTo>
                  <a:pt x="120052" y="259606"/>
                </a:lnTo>
                <a:lnTo>
                  <a:pt x="32517" y="366095"/>
                </a:lnTo>
                <a:cubicBezTo>
                  <a:pt x="31088" y="367810"/>
                  <a:pt x="30326" y="369905"/>
                  <a:pt x="30326" y="372096"/>
                </a:cubicBezTo>
                <a:cubicBezTo>
                  <a:pt x="30326" y="377335"/>
                  <a:pt x="34612" y="381621"/>
                  <a:pt x="39851" y="381621"/>
                </a:cubicBezTo>
                <a:lnTo>
                  <a:pt x="39851" y="381621"/>
                </a:lnTo>
                <a:lnTo>
                  <a:pt x="497242" y="381621"/>
                </a:lnTo>
                <a:cubicBezTo>
                  <a:pt x="499146" y="381621"/>
                  <a:pt x="500956" y="381050"/>
                  <a:pt x="502480" y="380002"/>
                </a:cubicBezTo>
                <a:cubicBezTo>
                  <a:pt x="506862" y="377049"/>
                  <a:pt x="508005" y="371144"/>
                  <a:pt x="505147" y="366762"/>
                </a:cubicBezTo>
                <a:lnTo>
                  <a:pt x="505147" y="366762"/>
                </a:lnTo>
                <a:lnTo>
                  <a:pt x="397991" y="205504"/>
                </a:lnTo>
                <a:cubicBezTo>
                  <a:pt x="396181" y="202932"/>
                  <a:pt x="393990" y="200551"/>
                  <a:pt x="391419" y="198646"/>
                </a:cubicBezTo>
                <a:close/>
                <a:moveTo>
                  <a:pt x="95858" y="57771"/>
                </a:moveTo>
                <a:cubicBezTo>
                  <a:pt x="74808" y="57771"/>
                  <a:pt x="57758" y="74821"/>
                  <a:pt x="57758" y="95871"/>
                </a:cubicBezTo>
                <a:cubicBezTo>
                  <a:pt x="57758" y="116921"/>
                  <a:pt x="74808" y="133971"/>
                  <a:pt x="95858" y="133971"/>
                </a:cubicBezTo>
                <a:cubicBezTo>
                  <a:pt x="116908" y="133971"/>
                  <a:pt x="133958" y="116921"/>
                  <a:pt x="133958" y="95871"/>
                </a:cubicBezTo>
                <a:cubicBezTo>
                  <a:pt x="133958" y="74821"/>
                  <a:pt x="116908" y="57771"/>
                  <a:pt x="95858" y="577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pic>
        <p:nvPicPr>
          <p:cNvPr id="3" name="图片 -2147481923" descr="v2-3535a3168fc9012461321cea8c8996f0_r"/>
          <p:cNvPicPr>
            <a:picLocks noChangeAspect="1"/>
          </p:cNvPicPr>
          <p:nvPr/>
        </p:nvPicPr>
        <p:blipFill>
          <a:blip r:embed="rId3"/>
          <a:srcRect t="3317" r="8380"/>
          <a:stretch>
            <a:fillRect/>
          </a:stretch>
        </p:blipFill>
        <p:spPr>
          <a:xfrm>
            <a:off x="1933575" y="781685"/>
            <a:ext cx="8257540" cy="49022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9" name="组合 8"/>
          <p:cNvGrpSpPr/>
          <p:nvPr/>
        </p:nvGrpSpPr>
        <p:grpSpPr>
          <a:xfrm>
            <a:off x="289026" y="236017"/>
            <a:ext cx="2173383" cy="569844"/>
            <a:chOff x="24793" y="69601"/>
            <a:chExt cx="2173383" cy="569844"/>
          </a:xfrm>
        </p:grpSpPr>
        <p:sp>
          <p:nvSpPr>
            <p:cNvPr id="5" name="单圆角矩形 4"/>
            <p:cNvSpPr/>
            <p:nvPr>
              <p:custDataLst>
                <p:tags r:id="rId4"/>
              </p:custDataLst>
            </p:nvPr>
          </p:nvSpPr>
          <p:spPr>
            <a:xfrm flipV="1">
              <a:off x="24793" y="69601"/>
              <a:ext cx="2128566" cy="569843"/>
            </a:xfrm>
            <a:prstGeom prst="round1Rect">
              <a:avLst/>
            </a:prstGeom>
            <a:solidFill>
              <a:srgbClr val="FBBD0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77800" dir="2100000" sx="94000" sy="94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p3d prstMaterial="plastic"/>
          </p:spPr>
          <p:txBody>
            <a:bodyPr rtlCol="0" anchor="ctr"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" name="单圆角矩形 7"/>
            <p:cNvSpPr/>
            <p:nvPr>
              <p:custDataLst>
                <p:tags r:id="rId5"/>
              </p:custDataLst>
            </p:nvPr>
          </p:nvSpPr>
          <p:spPr>
            <a:xfrm flipV="1">
              <a:off x="24820" y="69602"/>
              <a:ext cx="2173356" cy="569843"/>
            </a:xfrm>
            <a:prstGeom prst="round1Rect">
              <a:avLst/>
            </a:prstGeom>
            <a:gradFill flip="none" rotWithShape="1">
              <a:gsLst>
                <a:gs pos="100000">
                  <a:srgbClr val="0D46A6"/>
                </a:gs>
                <a:gs pos="0">
                  <a:srgbClr val="115BD7"/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  <a:sp3d prstMaterial="plastic"/>
          </p:spPr>
          <p:txBody>
            <a:bodyPr rtlCol="0" anchor="ctr"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6"/>
              </p:custDataLst>
            </p:nvPr>
          </p:nvSpPr>
          <p:spPr>
            <a:xfrm>
              <a:off x="24820" y="93209"/>
              <a:ext cx="217335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smtClean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市场预测</a:t>
              </a:r>
              <a:endParaRPr lang="zh-CN" altLang="en-US" sz="240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ysClr val="window" lastClr="FFFFFF"/>
              </a:gs>
              <a:gs pos="0">
                <a:sysClr val="window" lastClr="FFFFFF">
                  <a:alpha val="58000"/>
                </a:sysClr>
              </a:gs>
              <a:gs pos="100000">
                <a:sysClr val="window" lastClr="FFFFFF">
                  <a:alpha val="58000"/>
                </a:sysClr>
              </a:gs>
            </a:gsLst>
            <a:lin ang="189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sp>
        <p:nvSpPr>
          <p:cNvPr id="2" name="Freeform: Shape 13"/>
          <p:cNvSpPr/>
          <p:nvPr/>
        </p:nvSpPr>
        <p:spPr>
          <a:xfrm flipH="1">
            <a:off x="297180" y="0"/>
            <a:ext cx="5465251" cy="6858000"/>
          </a:xfrm>
          <a:custGeom>
            <a:avLst/>
            <a:gdLst>
              <a:gd name="connsiteX0" fmla="*/ 562872 w 5465251"/>
              <a:gd name="connsiteY0" fmla="*/ 0 h 6858000"/>
              <a:gd name="connsiteX1" fmla="*/ 5465251 w 5465251"/>
              <a:gd name="connsiteY1" fmla="*/ 0 h 6858000"/>
              <a:gd name="connsiteX2" fmla="*/ 5465251 w 5465251"/>
              <a:gd name="connsiteY2" fmla="*/ 6858000 h 6858000"/>
              <a:gd name="connsiteX3" fmla="*/ 3066327 w 5465251"/>
              <a:gd name="connsiteY3" fmla="*/ 6858000 h 6858000"/>
              <a:gd name="connsiteX4" fmla="*/ 3056609 w 5465251"/>
              <a:gd name="connsiteY4" fmla="*/ 6852679 h 6858000"/>
              <a:gd name="connsiteX5" fmla="*/ 2305099 w 5465251"/>
              <a:gd name="connsiteY5" fmla="*/ 6144994 h 6858000"/>
              <a:gd name="connsiteX6" fmla="*/ 2173298 w 5465251"/>
              <a:gd name="connsiteY6" fmla="*/ 2964883 h 6858000"/>
              <a:gd name="connsiteX7" fmla="*/ 71 w 5465251"/>
              <a:gd name="connsiteY7" fmla="*/ 985434 h 6858000"/>
              <a:gd name="connsiteX8" fmla="*/ 530964 w 5465251"/>
              <a:gd name="connsiteY8" fmla="*/ 24543 h 6858000"/>
              <a:gd name="connsiteX9" fmla="*/ 562872 w 5465251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65251" h="6858000">
                <a:moveTo>
                  <a:pt x="562872" y="0"/>
                </a:moveTo>
                <a:lnTo>
                  <a:pt x="5465251" y="0"/>
                </a:lnTo>
                <a:lnTo>
                  <a:pt x="5465251" y="6858000"/>
                </a:lnTo>
                <a:lnTo>
                  <a:pt x="3066327" y="6858000"/>
                </a:lnTo>
                <a:lnTo>
                  <a:pt x="3056609" y="6852679"/>
                </a:lnTo>
                <a:cubicBezTo>
                  <a:pt x="2787734" y="6687750"/>
                  <a:pt x="2531826" y="6457065"/>
                  <a:pt x="2305099" y="6144994"/>
                </a:cubicBezTo>
                <a:cubicBezTo>
                  <a:pt x="995807" y="4458376"/>
                  <a:pt x="2557469" y="3824809"/>
                  <a:pt x="2173298" y="2964883"/>
                </a:cubicBezTo>
                <a:cubicBezTo>
                  <a:pt x="1789127" y="2104958"/>
                  <a:pt x="-12984" y="3115889"/>
                  <a:pt x="71" y="985434"/>
                </a:cubicBezTo>
                <a:cubicBezTo>
                  <a:pt x="92303" y="553876"/>
                  <a:pt x="276809" y="243693"/>
                  <a:pt x="530964" y="24543"/>
                </a:cubicBezTo>
                <a:lnTo>
                  <a:pt x="562872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85000"/>
                  <a:alpha val="28000"/>
                </a:schemeClr>
              </a:gs>
            </a:gsLst>
            <a:lin ang="5400000" scaled="1"/>
          </a:gra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pic>
        <p:nvPicPr>
          <p:cNvPr id="4" name="PA-Graphic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7184488" flipH="1">
            <a:off x="3237925" y="4153987"/>
            <a:ext cx="1305174" cy="820214"/>
          </a:xfrm>
          <a:prstGeom prst="rect">
            <a:avLst/>
          </a:prstGeom>
          <a:effectLst>
            <a:outerShdw blurRad="254000" dist="101600" dir="5400000" algn="ctr" rotWithShape="0">
              <a:srgbClr val="FF9700">
                <a:alpha val="23000"/>
              </a:srgbClr>
            </a:outerShdw>
          </a:effectLst>
        </p:spPr>
      </p:pic>
      <p:sp>
        <p:nvSpPr>
          <p:cNvPr id="5" name="PA-椭圆 3"/>
          <p:cNvSpPr/>
          <p:nvPr>
            <p:custDataLst>
              <p:tags r:id="rId4"/>
            </p:custDataLst>
          </p:nvPr>
        </p:nvSpPr>
        <p:spPr>
          <a:xfrm rot="20259104">
            <a:off x="3747357" y="5475286"/>
            <a:ext cx="151177" cy="318084"/>
          </a:xfrm>
          <a:prstGeom prst="ellipse">
            <a:avLst/>
          </a:prstGeom>
          <a:solidFill>
            <a:srgbClr val="FF97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6" name="PA-Freeform: Shape 71"/>
          <p:cNvSpPr/>
          <p:nvPr>
            <p:custDataLst>
              <p:tags r:id="rId5"/>
            </p:custDataLst>
          </p:nvPr>
        </p:nvSpPr>
        <p:spPr>
          <a:xfrm rot="18618023" flipV="1">
            <a:off x="11167788" y="5421502"/>
            <a:ext cx="2668378" cy="2474577"/>
          </a:xfrm>
          <a:custGeom>
            <a:avLst/>
            <a:gdLst>
              <a:gd name="connsiteX0" fmla="*/ 169643 w 3522865"/>
              <a:gd name="connsiteY0" fmla="*/ 1030958 h 2484348"/>
              <a:gd name="connsiteX1" fmla="*/ 2684243 w 3522865"/>
              <a:gd name="connsiteY1" fmla="*/ 2258 h 2484348"/>
              <a:gd name="connsiteX2" fmla="*/ 3522443 w 3522865"/>
              <a:gd name="connsiteY2" fmla="*/ 1316708 h 2484348"/>
              <a:gd name="connsiteX3" fmla="*/ 2779493 w 3522865"/>
              <a:gd name="connsiteY3" fmla="*/ 2478758 h 2484348"/>
              <a:gd name="connsiteX4" fmla="*/ 1579343 w 3522865"/>
              <a:gd name="connsiteY4" fmla="*/ 1773908 h 2484348"/>
              <a:gd name="connsiteX5" fmla="*/ 379193 w 3522865"/>
              <a:gd name="connsiteY5" fmla="*/ 2154908 h 2484348"/>
              <a:gd name="connsiteX6" fmla="*/ 169643 w 3522865"/>
              <a:gd name="connsiteY6" fmla="*/ 1030958 h 2484348"/>
              <a:gd name="connsiteX0-1" fmla="*/ 158936 w 3514183"/>
              <a:gd name="connsiteY0-2" fmla="*/ 433349 h 1886739"/>
              <a:gd name="connsiteX1-3" fmla="*/ 2528756 w 3514183"/>
              <a:gd name="connsiteY1-4" fmla="*/ 6629 h 1886739"/>
              <a:gd name="connsiteX2-5" fmla="*/ 3511736 w 3514183"/>
              <a:gd name="connsiteY2-6" fmla="*/ 719099 h 1886739"/>
              <a:gd name="connsiteX3-7" fmla="*/ 2768786 w 3514183"/>
              <a:gd name="connsiteY3-8" fmla="*/ 1881149 h 1886739"/>
              <a:gd name="connsiteX4-9" fmla="*/ 1568636 w 3514183"/>
              <a:gd name="connsiteY4-10" fmla="*/ 1176299 h 1886739"/>
              <a:gd name="connsiteX5-11" fmla="*/ 368486 w 3514183"/>
              <a:gd name="connsiteY5-12" fmla="*/ 1557299 h 1886739"/>
              <a:gd name="connsiteX6-13" fmla="*/ 158936 w 3514183"/>
              <a:gd name="connsiteY6-14" fmla="*/ 433349 h 1886739"/>
              <a:gd name="connsiteX0-15" fmla="*/ 165698 w 3519490"/>
              <a:gd name="connsiteY0-16" fmla="*/ 1061364 h 2514754"/>
              <a:gd name="connsiteX1-17" fmla="*/ 2626958 w 3519490"/>
              <a:gd name="connsiteY1-18" fmla="*/ 2184 h 2514754"/>
              <a:gd name="connsiteX2-19" fmla="*/ 3518498 w 3519490"/>
              <a:gd name="connsiteY2-20" fmla="*/ 1347114 h 2514754"/>
              <a:gd name="connsiteX3-21" fmla="*/ 2775548 w 3519490"/>
              <a:gd name="connsiteY3-22" fmla="*/ 2509164 h 2514754"/>
              <a:gd name="connsiteX4-23" fmla="*/ 1575398 w 3519490"/>
              <a:gd name="connsiteY4-24" fmla="*/ 1804314 h 2514754"/>
              <a:gd name="connsiteX5-25" fmla="*/ 375248 w 3519490"/>
              <a:gd name="connsiteY5-26" fmla="*/ 2185314 h 2514754"/>
              <a:gd name="connsiteX6-27" fmla="*/ 165698 w 3519490"/>
              <a:gd name="connsiteY6-28" fmla="*/ 1061364 h 2514754"/>
              <a:gd name="connsiteX0-29" fmla="*/ 165698 w 3519490"/>
              <a:gd name="connsiteY0-30" fmla="*/ 1110091 h 2563481"/>
              <a:gd name="connsiteX1-31" fmla="*/ 2626958 w 3519490"/>
              <a:gd name="connsiteY1-32" fmla="*/ 50911 h 2563481"/>
              <a:gd name="connsiteX2-33" fmla="*/ 3518498 w 3519490"/>
              <a:gd name="connsiteY2-34" fmla="*/ 1395841 h 2563481"/>
              <a:gd name="connsiteX3-35" fmla="*/ 2775548 w 3519490"/>
              <a:gd name="connsiteY3-36" fmla="*/ 2557891 h 2563481"/>
              <a:gd name="connsiteX4-37" fmla="*/ 1575398 w 3519490"/>
              <a:gd name="connsiteY4-38" fmla="*/ 1853041 h 2563481"/>
              <a:gd name="connsiteX5-39" fmla="*/ 375248 w 3519490"/>
              <a:gd name="connsiteY5-40" fmla="*/ 2234041 h 2563481"/>
              <a:gd name="connsiteX6-41" fmla="*/ 165698 w 3519490"/>
              <a:gd name="connsiteY6-42" fmla="*/ 1110091 h 2563481"/>
              <a:gd name="connsiteX0-43" fmla="*/ 162317 w 3516109"/>
              <a:gd name="connsiteY0-44" fmla="*/ 1118578 h 2571968"/>
              <a:gd name="connsiteX1-45" fmla="*/ 2623577 w 3516109"/>
              <a:gd name="connsiteY1-46" fmla="*/ 59398 h 2571968"/>
              <a:gd name="connsiteX2-47" fmla="*/ 3515117 w 3516109"/>
              <a:gd name="connsiteY2-48" fmla="*/ 1404328 h 2571968"/>
              <a:gd name="connsiteX3-49" fmla="*/ 2772167 w 3516109"/>
              <a:gd name="connsiteY3-50" fmla="*/ 2566378 h 2571968"/>
              <a:gd name="connsiteX4-51" fmla="*/ 1572017 w 3516109"/>
              <a:gd name="connsiteY4-52" fmla="*/ 1861528 h 2571968"/>
              <a:gd name="connsiteX5-53" fmla="*/ 371867 w 3516109"/>
              <a:gd name="connsiteY5-54" fmla="*/ 2242528 h 2571968"/>
              <a:gd name="connsiteX6-55" fmla="*/ 162317 w 3516109"/>
              <a:gd name="connsiteY6-56" fmla="*/ 1118578 h 2571968"/>
              <a:gd name="connsiteX0-57" fmla="*/ 139541 w 3493333"/>
              <a:gd name="connsiteY0-58" fmla="*/ 1109787 h 2563177"/>
              <a:gd name="connsiteX1-59" fmla="*/ 2600801 w 3493333"/>
              <a:gd name="connsiteY1-60" fmla="*/ 50607 h 2563177"/>
              <a:gd name="connsiteX2-61" fmla="*/ 3492341 w 3493333"/>
              <a:gd name="connsiteY2-62" fmla="*/ 1395537 h 2563177"/>
              <a:gd name="connsiteX3-63" fmla="*/ 2749391 w 3493333"/>
              <a:gd name="connsiteY3-64" fmla="*/ 2557587 h 2563177"/>
              <a:gd name="connsiteX4-65" fmla="*/ 1549241 w 3493333"/>
              <a:gd name="connsiteY4-66" fmla="*/ 1852737 h 2563177"/>
              <a:gd name="connsiteX5-67" fmla="*/ 440531 w 3493333"/>
              <a:gd name="connsiteY5-68" fmla="*/ 2188017 h 2563177"/>
              <a:gd name="connsiteX6-69" fmla="*/ 139541 w 3493333"/>
              <a:gd name="connsiteY6-70" fmla="*/ 1109787 h 2563177"/>
              <a:gd name="connsiteX0-71" fmla="*/ 163892 w 3517684"/>
              <a:gd name="connsiteY0-72" fmla="*/ 1109787 h 2563177"/>
              <a:gd name="connsiteX1-73" fmla="*/ 2625152 w 3517684"/>
              <a:gd name="connsiteY1-74" fmla="*/ 50607 h 2563177"/>
              <a:gd name="connsiteX2-75" fmla="*/ 3516692 w 3517684"/>
              <a:gd name="connsiteY2-76" fmla="*/ 1395537 h 2563177"/>
              <a:gd name="connsiteX3-77" fmla="*/ 2773742 w 3517684"/>
              <a:gd name="connsiteY3-78" fmla="*/ 2557587 h 2563177"/>
              <a:gd name="connsiteX4-79" fmla="*/ 1573592 w 3517684"/>
              <a:gd name="connsiteY4-80" fmla="*/ 1852737 h 2563177"/>
              <a:gd name="connsiteX5-81" fmla="*/ 464882 w 3517684"/>
              <a:gd name="connsiteY5-82" fmla="*/ 2188017 h 2563177"/>
              <a:gd name="connsiteX6-83" fmla="*/ 163892 w 3517684"/>
              <a:gd name="connsiteY6-84" fmla="*/ 1109787 h 2563177"/>
              <a:gd name="connsiteX0-85" fmla="*/ 82749 w 3436541"/>
              <a:gd name="connsiteY0-86" fmla="*/ 1110091 h 2563481"/>
              <a:gd name="connsiteX1-87" fmla="*/ 2544009 w 3436541"/>
              <a:gd name="connsiteY1-88" fmla="*/ 50911 h 2563481"/>
              <a:gd name="connsiteX2-89" fmla="*/ 3435549 w 3436541"/>
              <a:gd name="connsiteY2-90" fmla="*/ 1395841 h 2563481"/>
              <a:gd name="connsiteX3-91" fmla="*/ 2692599 w 3436541"/>
              <a:gd name="connsiteY3-92" fmla="*/ 2557891 h 2563481"/>
              <a:gd name="connsiteX4-93" fmla="*/ 1492449 w 3436541"/>
              <a:gd name="connsiteY4-94" fmla="*/ 1853041 h 2563481"/>
              <a:gd name="connsiteX5-95" fmla="*/ 383739 w 3436541"/>
              <a:gd name="connsiteY5-96" fmla="*/ 2188321 h 2563481"/>
              <a:gd name="connsiteX6-97" fmla="*/ 82749 w 3436541"/>
              <a:gd name="connsiteY6-98" fmla="*/ 1110091 h 2563481"/>
              <a:gd name="connsiteX0-99" fmla="*/ 57039 w 3410900"/>
              <a:gd name="connsiteY0-100" fmla="*/ 1110091 h 2562627"/>
              <a:gd name="connsiteX1-101" fmla="*/ 2518299 w 3410900"/>
              <a:gd name="connsiteY1-102" fmla="*/ 50911 h 2562627"/>
              <a:gd name="connsiteX2-103" fmla="*/ 3409839 w 3410900"/>
              <a:gd name="connsiteY2-104" fmla="*/ 1395841 h 2562627"/>
              <a:gd name="connsiteX3-105" fmla="*/ 2666889 w 3410900"/>
              <a:gd name="connsiteY3-106" fmla="*/ 2557891 h 2562627"/>
              <a:gd name="connsiteX4-107" fmla="*/ 1283859 w 3410900"/>
              <a:gd name="connsiteY4-108" fmla="*/ 1822561 h 2562627"/>
              <a:gd name="connsiteX5-109" fmla="*/ 358029 w 3410900"/>
              <a:gd name="connsiteY5-110" fmla="*/ 2188321 h 2562627"/>
              <a:gd name="connsiteX6-111" fmla="*/ 57039 w 3410900"/>
              <a:gd name="connsiteY6-112" fmla="*/ 1110091 h 2562627"/>
              <a:gd name="connsiteX0-113" fmla="*/ 86841 w 3440702"/>
              <a:gd name="connsiteY0-114" fmla="*/ 1110091 h 2562627"/>
              <a:gd name="connsiteX1-115" fmla="*/ 2548101 w 3440702"/>
              <a:gd name="connsiteY1-116" fmla="*/ 50911 h 2562627"/>
              <a:gd name="connsiteX2-117" fmla="*/ 3439641 w 3440702"/>
              <a:gd name="connsiteY2-118" fmla="*/ 1395841 h 2562627"/>
              <a:gd name="connsiteX3-119" fmla="*/ 2696691 w 3440702"/>
              <a:gd name="connsiteY3-120" fmla="*/ 2557891 h 2562627"/>
              <a:gd name="connsiteX4-121" fmla="*/ 1313661 w 3440702"/>
              <a:gd name="connsiteY4-122" fmla="*/ 1822561 h 2562627"/>
              <a:gd name="connsiteX5-123" fmla="*/ 387831 w 3440702"/>
              <a:gd name="connsiteY5-124" fmla="*/ 2188321 h 2562627"/>
              <a:gd name="connsiteX6-125" fmla="*/ 86841 w 3440702"/>
              <a:gd name="connsiteY6-126" fmla="*/ 1110091 h 2562627"/>
              <a:gd name="connsiteX0-127" fmla="*/ 79129 w 3432990"/>
              <a:gd name="connsiteY0-128" fmla="*/ 1110091 h 2562627"/>
              <a:gd name="connsiteX1-129" fmla="*/ 2540389 w 3432990"/>
              <a:gd name="connsiteY1-130" fmla="*/ 50911 h 2562627"/>
              <a:gd name="connsiteX2-131" fmla="*/ 3431929 w 3432990"/>
              <a:gd name="connsiteY2-132" fmla="*/ 1395841 h 2562627"/>
              <a:gd name="connsiteX3-133" fmla="*/ 2688979 w 3432990"/>
              <a:gd name="connsiteY3-134" fmla="*/ 2557891 h 2562627"/>
              <a:gd name="connsiteX4-135" fmla="*/ 1305949 w 3432990"/>
              <a:gd name="connsiteY4-136" fmla="*/ 1822561 h 2562627"/>
              <a:gd name="connsiteX5-137" fmla="*/ 380119 w 3432990"/>
              <a:gd name="connsiteY5-138" fmla="*/ 2188321 h 2562627"/>
              <a:gd name="connsiteX6-139" fmla="*/ 79129 w 3432990"/>
              <a:gd name="connsiteY6-140" fmla="*/ 1110091 h 2562627"/>
              <a:gd name="connsiteX0-141" fmla="*/ 79129 w 3432990"/>
              <a:gd name="connsiteY0-142" fmla="*/ 1110091 h 2562043"/>
              <a:gd name="connsiteX1-143" fmla="*/ 2540389 w 3432990"/>
              <a:gd name="connsiteY1-144" fmla="*/ 50911 h 2562043"/>
              <a:gd name="connsiteX2-145" fmla="*/ 3431929 w 3432990"/>
              <a:gd name="connsiteY2-146" fmla="*/ 1395841 h 2562043"/>
              <a:gd name="connsiteX3-147" fmla="*/ 2688979 w 3432990"/>
              <a:gd name="connsiteY3-148" fmla="*/ 2557891 h 2562043"/>
              <a:gd name="connsiteX4-149" fmla="*/ 1305949 w 3432990"/>
              <a:gd name="connsiteY4-150" fmla="*/ 1822561 h 2562043"/>
              <a:gd name="connsiteX5-151" fmla="*/ 380119 w 3432990"/>
              <a:gd name="connsiteY5-152" fmla="*/ 2188321 h 2562043"/>
              <a:gd name="connsiteX6-153" fmla="*/ 79129 w 3432990"/>
              <a:gd name="connsiteY6-154" fmla="*/ 1110091 h 2562043"/>
              <a:gd name="connsiteX0-155" fmla="*/ 79129 w 3433048"/>
              <a:gd name="connsiteY0-156" fmla="*/ 1110091 h 2574990"/>
              <a:gd name="connsiteX1-157" fmla="*/ 2540389 w 3433048"/>
              <a:gd name="connsiteY1-158" fmla="*/ 50911 h 2574990"/>
              <a:gd name="connsiteX2-159" fmla="*/ 3431929 w 3433048"/>
              <a:gd name="connsiteY2-160" fmla="*/ 1395841 h 2574990"/>
              <a:gd name="connsiteX3-161" fmla="*/ 2688979 w 3433048"/>
              <a:gd name="connsiteY3-162" fmla="*/ 2557891 h 2574990"/>
              <a:gd name="connsiteX4-163" fmla="*/ 1305949 w 3433048"/>
              <a:gd name="connsiteY4-164" fmla="*/ 1822561 h 2574990"/>
              <a:gd name="connsiteX5-165" fmla="*/ 380119 w 3433048"/>
              <a:gd name="connsiteY5-166" fmla="*/ 2188321 h 2574990"/>
              <a:gd name="connsiteX6-167" fmla="*/ 79129 w 3433048"/>
              <a:gd name="connsiteY6-168" fmla="*/ 1110091 h 2574990"/>
              <a:gd name="connsiteX0-169" fmla="*/ 79129 w 3433628"/>
              <a:gd name="connsiteY0-170" fmla="*/ 1110091 h 2564852"/>
              <a:gd name="connsiteX1-171" fmla="*/ 2540389 w 3433628"/>
              <a:gd name="connsiteY1-172" fmla="*/ 50911 h 2564852"/>
              <a:gd name="connsiteX2-173" fmla="*/ 3431929 w 3433628"/>
              <a:gd name="connsiteY2-174" fmla="*/ 1395841 h 2564852"/>
              <a:gd name="connsiteX3-175" fmla="*/ 2688979 w 3433628"/>
              <a:gd name="connsiteY3-176" fmla="*/ 2557891 h 2564852"/>
              <a:gd name="connsiteX4-177" fmla="*/ 1305949 w 3433628"/>
              <a:gd name="connsiteY4-178" fmla="*/ 1822561 h 2564852"/>
              <a:gd name="connsiteX5-179" fmla="*/ 380119 w 3433628"/>
              <a:gd name="connsiteY5-180" fmla="*/ 2188321 h 2564852"/>
              <a:gd name="connsiteX6-181" fmla="*/ 79129 w 3433628"/>
              <a:gd name="connsiteY6-182" fmla="*/ 1110091 h 2564852"/>
              <a:gd name="connsiteX0-183" fmla="*/ 79129 w 3432791"/>
              <a:gd name="connsiteY0-184" fmla="*/ 1110091 h 2564852"/>
              <a:gd name="connsiteX1-185" fmla="*/ 2540389 w 3432791"/>
              <a:gd name="connsiteY1-186" fmla="*/ 50911 h 2564852"/>
              <a:gd name="connsiteX2-187" fmla="*/ 3431929 w 3432791"/>
              <a:gd name="connsiteY2-188" fmla="*/ 1395841 h 2564852"/>
              <a:gd name="connsiteX3-189" fmla="*/ 2688979 w 3432791"/>
              <a:gd name="connsiteY3-190" fmla="*/ 2557891 h 2564852"/>
              <a:gd name="connsiteX4-191" fmla="*/ 1305949 w 3432791"/>
              <a:gd name="connsiteY4-192" fmla="*/ 1822561 h 2564852"/>
              <a:gd name="connsiteX5-193" fmla="*/ 380119 w 3432791"/>
              <a:gd name="connsiteY5-194" fmla="*/ 2188321 h 2564852"/>
              <a:gd name="connsiteX6-195" fmla="*/ 79129 w 3432791"/>
              <a:gd name="connsiteY6-196" fmla="*/ 1110091 h 2564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3432791" h="2564852">
                <a:moveTo>
                  <a:pt x="79129" y="1110091"/>
                </a:moveTo>
                <a:cubicBezTo>
                  <a:pt x="256294" y="746236"/>
                  <a:pt x="1585349" y="-232934"/>
                  <a:pt x="2540389" y="50911"/>
                </a:cubicBezTo>
                <a:cubicBezTo>
                  <a:pt x="3495429" y="334756"/>
                  <a:pt x="3414784" y="901811"/>
                  <a:pt x="3431929" y="1395841"/>
                </a:cubicBezTo>
                <a:cubicBezTo>
                  <a:pt x="3449074" y="1889871"/>
                  <a:pt x="3210949" y="2463911"/>
                  <a:pt x="2688979" y="2557891"/>
                </a:cubicBezTo>
                <a:cubicBezTo>
                  <a:pt x="2167009" y="2651871"/>
                  <a:pt x="1728859" y="1762236"/>
                  <a:pt x="1305949" y="1822561"/>
                </a:cubicBezTo>
                <a:cubicBezTo>
                  <a:pt x="905899" y="1768586"/>
                  <a:pt x="729369" y="2352786"/>
                  <a:pt x="380119" y="2188321"/>
                </a:cubicBezTo>
                <a:cubicBezTo>
                  <a:pt x="30869" y="2023856"/>
                  <a:pt x="-98036" y="1473946"/>
                  <a:pt x="79129" y="1110091"/>
                </a:cubicBezTo>
                <a:close/>
              </a:path>
            </a:pathLst>
          </a:custGeom>
          <a:solidFill>
            <a:srgbClr val="00B050"/>
          </a:solidFill>
          <a:ln w="8246" cap="flat">
            <a:noFill/>
            <a:prstDash val="solid"/>
            <a:miter/>
          </a:ln>
          <a:effectLst>
            <a:outerShdw blurRad="254000" dist="101600" dir="5400000" algn="ctr" rotWithShape="0">
              <a:srgbClr val="FF97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7" name="Freeform: Shape 13"/>
          <p:cNvSpPr/>
          <p:nvPr/>
        </p:nvSpPr>
        <p:spPr>
          <a:xfrm flipH="1">
            <a:off x="0" y="0"/>
            <a:ext cx="5465235" cy="6858000"/>
          </a:xfrm>
          <a:custGeom>
            <a:avLst/>
            <a:gdLst>
              <a:gd name="connsiteX0" fmla="*/ 562872 w 5465251"/>
              <a:gd name="connsiteY0" fmla="*/ 0 h 6858000"/>
              <a:gd name="connsiteX1" fmla="*/ 5465251 w 5465251"/>
              <a:gd name="connsiteY1" fmla="*/ 0 h 6858000"/>
              <a:gd name="connsiteX2" fmla="*/ 5465251 w 5465251"/>
              <a:gd name="connsiteY2" fmla="*/ 6858000 h 6858000"/>
              <a:gd name="connsiteX3" fmla="*/ 3066327 w 5465251"/>
              <a:gd name="connsiteY3" fmla="*/ 6858000 h 6858000"/>
              <a:gd name="connsiteX4" fmla="*/ 3056609 w 5465251"/>
              <a:gd name="connsiteY4" fmla="*/ 6852679 h 6858000"/>
              <a:gd name="connsiteX5" fmla="*/ 2305099 w 5465251"/>
              <a:gd name="connsiteY5" fmla="*/ 6144994 h 6858000"/>
              <a:gd name="connsiteX6" fmla="*/ 2173298 w 5465251"/>
              <a:gd name="connsiteY6" fmla="*/ 2964883 h 6858000"/>
              <a:gd name="connsiteX7" fmla="*/ 71 w 5465251"/>
              <a:gd name="connsiteY7" fmla="*/ 985434 h 6858000"/>
              <a:gd name="connsiteX8" fmla="*/ 530964 w 5465251"/>
              <a:gd name="connsiteY8" fmla="*/ 24543 h 6858000"/>
              <a:gd name="connsiteX9" fmla="*/ 562872 w 5465251"/>
              <a:gd name="connsiteY9" fmla="*/ 0 h 6858000"/>
              <a:gd name="connsiteX0-1" fmla="*/ 562857 w 5465236"/>
              <a:gd name="connsiteY0-2" fmla="*/ 0 h 6858000"/>
              <a:gd name="connsiteX1-3" fmla="*/ 5465236 w 5465236"/>
              <a:gd name="connsiteY1-4" fmla="*/ 0 h 6858000"/>
              <a:gd name="connsiteX2-5" fmla="*/ 5465236 w 5465236"/>
              <a:gd name="connsiteY2-6" fmla="*/ 6858000 h 6858000"/>
              <a:gd name="connsiteX3-7" fmla="*/ 3066312 w 5465236"/>
              <a:gd name="connsiteY3-8" fmla="*/ 6858000 h 6858000"/>
              <a:gd name="connsiteX4-9" fmla="*/ 3056594 w 5465236"/>
              <a:gd name="connsiteY4-10" fmla="*/ 6852679 h 6858000"/>
              <a:gd name="connsiteX5-11" fmla="*/ 2305084 w 5465236"/>
              <a:gd name="connsiteY5-12" fmla="*/ 6144994 h 6858000"/>
              <a:gd name="connsiteX6-13" fmla="*/ 2654547 w 5465236"/>
              <a:gd name="connsiteY6-14" fmla="*/ 2926382 h 6858000"/>
              <a:gd name="connsiteX7-15" fmla="*/ 56 w 5465236"/>
              <a:gd name="connsiteY7-16" fmla="*/ 985434 h 6858000"/>
              <a:gd name="connsiteX8-17" fmla="*/ 530949 w 5465236"/>
              <a:gd name="connsiteY8-18" fmla="*/ 24543 h 6858000"/>
              <a:gd name="connsiteX9-19" fmla="*/ 562857 w 5465236"/>
              <a:gd name="connsiteY9-20" fmla="*/ 0 h 6858000"/>
              <a:gd name="connsiteX0-21" fmla="*/ 562857 w 5465236"/>
              <a:gd name="connsiteY0-22" fmla="*/ 0 h 6858000"/>
              <a:gd name="connsiteX1-23" fmla="*/ 5465236 w 5465236"/>
              <a:gd name="connsiteY1-24" fmla="*/ 0 h 6858000"/>
              <a:gd name="connsiteX2-25" fmla="*/ 5465236 w 5465236"/>
              <a:gd name="connsiteY2-26" fmla="*/ 6858000 h 6858000"/>
              <a:gd name="connsiteX3-27" fmla="*/ 3066312 w 5465236"/>
              <a:gd name="connsiteY3-28" fmla="*/ 6858000 h 6858000"/>
              <a:gd name="connsiteX4-29" fmla="*/ 3056594 w 5465236"/>
              <a:gd name="connsiteY4-30" fmla="*/ 6852679 h 6858000"/>
              <a:gd name="connsiteX5-31" fmla="*/ 2439838 w 5465236"/>
              <a:gd name="connsiteY5-32" fmla="*/ 6135368 h 6858000"/>
              <a:gd name="connsiteX6-33" fmla="*/ 2654547 w 5465236"/>
              <a:gd name="connsiteY6-34" fmla="*/ 2926382 h 6858000"/>
              <a:gd name="connsiteX7-35" fmla="*/ 56 w 5465236"/>
              <a:gd name="connsiteY7-36" fmla="*/ 985434 h 6858000"/>
              <a:gd name="connsiteX8-37" fmla="*/ 530949 w 5465236"/>
              <a:gd name="connsiteY8-38" fmla="*/ 24543 h 6858000"/>
              <a:gd name="connsiteX9-39" fmla="*/ 562857 w 5465236"/>
              <a:gd name="connsiteY9-40" fmla="*/ 0 h 6858000"/>
              <a:gd name="connsiteX0-41" fmla="*/ 562857 w 5465236"/>
              <a:gd name="connsiteY0-42" fmla="*/ 0 h 6858000"/>
              <a:gd name="connsiteX1-43" fmla="*/ 5465236 w 5465236"/>
              <a:gd name="connsiteY1-44" fmla="*/ 0 h 6858000"/>
              <a:gd name="connsiteX2-45" fmla="*/ 5465236 w 5465236"/>
              <a:gd name="connsiteY2-46" fmla="*/ 6858000 h 6858000"/>
              <a:gd name="connsiteX3-47" fmla="*/ 3066312 w 5465236"/>
              <a:gd name="connsiteY3-48" fmla="*/ 6858000 h 6858000"/>
              <a:gd name="connsiteX4-49" fmla="*/ 3056594 w 5465236"/>
              <a:gd name="connsiteY4-50" fmla="*/ 6852679 h 6858000"/>
              <a:gd name="connsiteX5-51" fmla="*/ 2439838 w 5465236"/>
              <a:gd name="connsiteY5-52" fmla="*/ 6135368 h 6858000"/>
              <a:gd name="connsiteX6-53" fmla="*/ 2654547 w 5465236"/>
              <a:gd name="connsiteY6-54" fmla="*/ 2926382 h 6858000"/>
              <a:gd name="connsiteX7-55" fmla="*/ 56 w 5465236"/>
              <a:gd name="connsiteY7-56" fmla="*/ 985434 h 6858000"/>
              <a:gd name="connsiteX8-57" fmla="*/ 530949 w 5465236"/>
              <a:gd name="connsiteY8-58" fmla="*/ 24543 h 6858000"/>
              <a:gd name="connsiteX9-59" fmla="*/ 562857 w 5465236"/>
              <a:gd name="connsiteY9-60" fmla="*/ 0 h 6858000"/>
              <a:gd name="connsiteX0-61" fmla="*/ 562857 w 5465236"/>
              <a:gd name="connsiteY0-62" fmla="*/ 0 h 6858000"/>
              <a:gd name="connsiteX1-63" fmla="*/ 5465236 w 5465236"/>
              <a:gd name="connsiteY1-64" fmla="*/ 0 h 6858000"/>
              <a:gd name="connsiteX2-65" fmla="*/ 5465236 w 5465236"/>
              <a:gd name="connsiteY2-66" fmla="*/ 6858000 h 6858000"/>
              <a:gd name="connsiteX3-67" fmla="*/ 3066312 w 5465236"/>
              <a:gd name="connsiteY3-68" fmla="*/ 6858000 h 6858000"/>
              <a:gd name="connsiteX4-69" fmla="*/ 3056594 w 5465236"/>
              <a:gd name="connsiteY4-70" fmla="*/ 6852679 h 6858000"/>
              <a:gd name="connsiteX5-71" fmla="*/ 2439838 w 5465236"/>
              <a:gd name="connsiteY5-72" fmla="*/ 6135368 h 6858000"/>
              <a:gd name="connsiteX6-73" fmla="*/ 2654547 w 5465236"/>
              <a:gd name="connsiteY6-74" fmla="*/ 2926382 h 6858000"/>
              <a:gd name="connsiteX7-75" fmla="*/ 56 w 5465236"/>
              <a:gd name="connsiteY7-76" fmla="*/ 985434 h 6858000"/>
              <a:gd name="connsiteX8-77" fmla="*/ 530949 w 5465236"/>
              <a:gd name="connsiteY8-78" fmla="*/ 24543 h 6858000"/>
              <a:gd name="connsiteX9-79" fmla="*/ 562857 w 5465236"/>
              <a:gd name="connsiteY9-8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5465236" h="6858000">
                <a:moveTo>
                  <a:pt x="562857" y="0"/>
                </a:moveTo>
                <a:lnTo>
                  <a:pt x="5465236" y="0"/>
                </a:lnTo>
                <a:lnTo>
                  <a:pt x="5465236" y="6858000"/>
                </a:lnTo>
                <a:lnTo>
                  <a:pt x="3066312" y="6858000"/>
                </a:lnTo>
                <a:lnTo>
                  <a:pt x="3056594" y="6852679"/>
                </a:lnTo>
                <a:cubicBezTo>
                  <a:pt x="2787719" y="6687750"/>
                  <a:pt x="2666565" y="6447439"/>
                  <a:pt x="2439838" y="6135368"/>
                </a:cubicBezTo>
                <a:cubicBezTo>
                  <a:pt x="1197923" y="4362123"/>
                  <a:pt x="3061177" y="3784704"/>
                  <a:pt x="2654547" y="2926382"/>
                </a:cubicBezTo>
                <a:cubicBezTo>
                  <a:pt x="2247917" y="2068060"/>
                  <a:pt x="-12999" y="3115889"/>
                  <a:pt x="56" y="985434"/>
                </a:cubicBezTo>
                <a:cubicBezTo>
                  <a:pt x="92288" y="553876"/>
                  <a:pt x="276794" y="243693"/>
                  <a:pt x="530949" y="24543"/>
                </a:cubicBezTo>
                <a:lnTo>
                  <a:pt x="562857" y="0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5762785" y="1165897"/>
            <a:ext cx="4427224" cy="0"/>
          </a:xfrm>
          <a:prstGeom prst="line">
            <a:avLst/>
          </a:prstGeom>
          <a:ln w="254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003800" y="1774825"/>
            <a:ext cx="628523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/>
              </a:rPr>
              <a:t>  个性化香氛控制设备是一个集成智能硬件、软件算法和环保香氛材料的系统，它通过用户交互界面实现根据用户偏好、环境因素和行为模式自动调配香氛，以提供更个性化和智能化的室内香氛体验</a:t>
            </a: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/>
              </a:rPr>
              <a:t>。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Arial" panose="020B0604020202020204"/>
            </a:endParaRPr>
          </a:p>
        </p:txBody>
      </p:sp>
      <p:sp>
        <p:nvSpPr>
          <p:cNvPr id="11" name="PA-Freeform: Shape 71"/>
          <p:cNvSpPr/>
          <p:nvPr>
            <p:custDataLst>
              <p:tags r:id="rId7"/>
            </p:custDataLst>
          </p:nvPr>
        </p:nvSpPr>
        <p:spPr>
          <a:xfrm rot="13597737" flipV="1">
            <a:off x="11140142" y="-687263"/>
            <a:ext cx="1617682" cy="1500192"/>
          </a:xfrm>
          <a:custGeom>
            <a:avLst/>
            <a:gdLst>
              <a:gd name="connsiteX0" fmla="*/ 169643 w 3522865"/>
              <a:gd name="connsiteY0" fmla="*/ 1030958 h 2484348"/>
              <a:gd name="connsiteX1" fmla="*/ 2684243 w 3522865"/>
              <a:gd name="connsiteY1" fmla="*/ 2258 h 2484348"/>
              <a:gd name="connsiteX2" fmla="*/ 3522443 w 3522865"/>
              <a:gd name="connsiteY2" fmla="*/ 1316708 h 2484348"/>
              <a:gd name="connsiteX3" fmla="*/ 2779493 w 3522865"/>
              <a:gd name="connsiteY3" fmla="*/ 2478758 h 2484348"/>
              <a:gd name="connsiteX4" fmla="*/ 1579343 w 3522865"/>
              <a:gd name="connsiteY4" fmla="*/ 1773908 h 2484348"/>
              <a:gd name="connsiteX5" fmla="*/ 379193 w 3522865"/>
              <a:gd name="connsiteY5" fmla="*/ 2154908 h 2484348"/>
              <a:gd name="connsiteX6" fmla="*/ 169643 w 3522865"/>
              <a:gd name="connsiteY6" fmla="*/ 1030958 h 2484348"/>
              <a:gd name="connsiteX0-1" fmla="*/ 158936 w 3514183"/>
              <a:gd name="connsiteY0-2" fmla="*/ 433349 h 1886739"/>
              <a:gd name="connsiteX1-3" fmla="*/ 2528756 w 3514183"/>
              <a:gd name="connsiteY1-4" fmla="*/ 6629 h 1886739"/>
              <a:gd name="connsiteX2-5" fmla="*/ 3511736 w 3514183"/>
              <a:gd name="connsiteY2-6" fmla="*/ 719099 h 1886739"/>
              <a:gd name="connsiteX3-7" fmla="*/ 2768786 w 3514183"/>
              <a:gd name="connsiteY3-8" fmla="*/ 1881149 h 1886739"/>
              <a:gd name="connsiteX4-9" fmla="*/ 1568636 w 3514183"/>
              <a:gd name="connsiteY4-10" fmla="*/ 1176299 h 1886739"/>
              <a:gd name="connsiteX5-11" fmla="*/ 368486 w 3514183"/>
              <a:gd name="connsiteY5-12" fmla="*/ 1557299 h 1886739"/>
              <a:gd name="connsiteX6-13" fmla="*/ 158936 w 3514183"/>
              <a:gd name="connsiteY6-14" fmla="*/ 433349 h 1886739"/>
              <a:gd name="connsiteX0-15" fmla="*/ 165698 w 3519490"/>
              <a:gd name="connsiteY0-16" fmla="*/ 1061364 h 2514754"/>
              <a:gd name="connsiteX1-17" fmla="*/ 2626958 w 3519490"/>
              <a:gd name="connsiteY1-18" fmla="*/ 2184 h 2514754"/>
              <a:gd name="connsiteX2-19" fmla="*/ 3518498 w 3519490"/>
              <a:gd name="connsiteY2-20" fmla="*/ 1347114 h 2514754"/>
              <a:gd name="connsiteX3-21" fmla="*/ 2775548 w 3519490"/>
              <a:gd name="connsiteY3-22" fmla="*/ 2509164 h 2514754"/>
              <a:gd name="connsiteX4-23" fmla="*/ 1575398 w 3519490"/>
              <a:gd name="connsiteY4-24" fmla="*/ 1804314 h 2514754"/>
              <a:gd name="connsiteX5-25" fmla="*/ 375248 w 3519490"/>
              <a:gd name="connsiteY5-26" fmla="*/ 2185314 h 2514754"/>
              <a:gd name="connsiteX6-27" fmla="*/ 165698 w 3519490"/>
              <a:gd name="connsiteY6-28" fmla="*/ 1061364 h 2514754"/>
              <a:gd name="connsiteX0-29" fmla="*/ 165698 w 3519490"/>
              <a:gd name="connsiteY0-30" fmla="*/ 1110091 h 2563481"/>
              <a:gd name="connsiteX1-31" fmla="*/ 2626958 w 3519490"/>
              <a:gd name="connsiteY1-32" fmla="*/ 50911 h 2563481"/>
              <a:gd name="connsiteX2-33" fmla="*/ 3518498 w 3519490"/>
              <a:gd name="connsiteY2-34" fmla="*/ 1395841 h 2563481"/>
              <a:gd name="connsiteX3-35" fmla="*/ 2775548 w 3519490"/>
              <a:gd name="connsiteY3-36" fmla="*/ 2557891 h 2563481"/>
              <a:gd name="connsiteX4-37" fmla="*/ 1575398 w 3519490"/>
              <a:gd name="connsiteY4-38" fmla="*/ 1853041 h 2563481"/>
              <a:gd name="connsiteX5-39" fmla="*/ 375248 w 3519490"/>
              <a:gd name="connsiteY5-40" fmla="*/ 2234041 h 2563481"/>
              <a:gd name="connsiteX6-41" fmla="*/ 165698 w 3519490"/>
              <a:gd name="connsiteY6-42" fmla="*/ 1110091 h 2563481"/>
              <a:gd name="connsiteX0-43" fmla="*/ 162317 w 3516109"/>
              <a:gd name="connsiteY0-44" fmla="*/ 1118578 h 2571968"/>
              <a:gd name="connsiteX1-45" fmla="*/ 2623577 w 3516109"/>
              <a:gd name="connsiteY1-46" fmla="*/ 59398 h 2571968"/>
              <a:gd name="connsiteX2-47" fmla="*/ 3515117 w 3516109"/>
              <a:gd name="connsiteY2-48" fmla="*/ 1404328 h 2571968"/>
              <a:gd name="connsiteX3-49" fmla="*/ 2772167 w 3516109"/>
              <a:gd name="connsiteY3-50" fmla="*/ 2566378 h 2571968"/>
              <a:gd name="connsiteX4-51" fmla="*/ 1572017 w 3516109"/>
              <a:gd name="connsiteY4-52" fmla="*/ 1861528 h 2571968"/>
              <a:gd name="connsiteX5-53" fmla="*/ 371867 w 3516109"/>
              <a:gd name="connsiteY5-54" fmla="*/ 2242528 h 2571968"/>
              <a:gd name="connsiteX6-55" fmla="*/ 162317 w 3516109"/>
              <a:gd name="connsiteY6-56" fmla="*/ 1118578 h 2571968"/>
              <a:gd name="connsiteX0-57" fmla="*/ 139541 w 3493333"/>
              <a:gd name="connsiteY0-58" fmla="*/ 1109787 h 2563177"/>
              <a:gd name="connsiteX1-59" fmla="*/ 2600801 w 3493333"/>
              <a:gd name="connsiteY1-60" fmla="*/ 50607 h 2563177"/>
              <a:gd name="connsiteX2-61" fmla="*/ 3492341 w 3493333"/>
              <a:gd name="connsiteY2-62" fmla="*/ 1395537 h 2563177"/>
              <a:gd name="connsiteX3-63" fmla="*/ 2749391 w 3493333"/>
              <a:gd name="connsiteY3-64" fmla="*/ 2557587 h 2563177"/>
              <a:gd name="connsiteX4-65" fmla="*/ 1549241 w 3493333"/>
              <a:gd name="connsiteY4-66" fmla="*/ 1852737 h 2563177"/>
              <a:gd name="connsiteX5-67" fmla="*/ 440531 w 3493333"/>
              <a:gd name="connsiteY5-68" fmla="*/ 2188017 h 2563177"/>
              <a:gd name="connsiteX6-69" fmla="*/ 139541 w 3493333"/>
              <a:gd name="connsiteY6-70" fmla="*/ 1109787 h 2563177"/>
              <a:gd name="connsiteX0-71" fmla="*/ 163892 w 3517684"/>
              <a:gd name="connsiteY0-72" fmla="*/ 1109787 h 2563177"/>
              <a:gd name="connsiteX1-73" fmla="*/ 2625152 w 3517684"/>
              <a:gd name="connsiteY1-74" fmla="*/ 50607 h 2563177"/>
              <a:gd name="connsiteX2-75" fmla="*/ 3516692 w 3517684"/>
              <a:gd name="connsiteY2-76" fmla="*/ 1395537 h 2563177"/>
              <a:gd name="connsiteX3-77" fmla="*/ 2773742 w 3517684"/>
              <a:gd name="connsiteY3-78" fmla="*/ 2557587 h 2563177"/>
              <a:gd name="connsiteX4-79" fmla="*/ 1573592 w 3517684"/>
              <a:gd name="connsiteY4-80" fmla="*/ 1852737 h 2563177"/>
              <a:gd name="connsiteX5-81" fmla="*/ 464882 w 3517684"/>
              <a:gd name="connsiteY5-82" fmla="*/ 2188017 h 2563177"/>
              <a:gd name="connsiteX6-83" fmla="*/ 163892 w 3517684"/>
              <a:gd name="connsiteY6-84" fmla="*/ 1109787 h 2563177"/>
              <a:gd name="connsiteX0-85" fmla="*/ 82749 w 3436541"/>
              <a:gd name="connsiteY0-86" fmla="*/ 1110091 h 2563481"/>
              <a:gd name="connsiteX1-87" fmla="*/ 2544009 w 3436541"/>
              <a:gd name="connsiteY1-88" fmla="*/ 50911 h 2563481"/>
              <a:gd name="connsiteX2-89" fmla="*/ 3435549 w 3436541"/>
              <a:gd name="connsiteY2-90" fmla="*/ 1395841 h 2563481"/>
              <a:gd name="connsiteX3-91" fmla="*/ 2692599 w 3436541"/>
              <a:gd name="connsiteY3-92" fmla="*/ 2557891 h 2563481"/>
              <a:gd name="connsiteX4-93" fmla="*/ 1492449 w 3436541"/>
              <a:gd name="connsiteY4-94" fmla="*/ 1853041 h 2563481"/>
              <a:gd name="connsiteX5-95" fmla="*/ 383739 w 3436541"/>
              <a:gd name="connsiteY5-96" fmla="*/ 2188321 h 2563481"/>
              <a:gd name="connsiteX6-97" fmla="*/ 82749 w 3436541"/>
              <a:gd name="connsiteY6-98" fmla="*/ 1110091 h 2563481"/>
              <a:gd name="connsiteX0-99" fmla="*/ 57039 w 3410900"/>
              <a:gd name="connsiteY0-100" fmla="*/ 1110091 h 2562627"/>
              <a:gd name="connsiteX1-101" fmla="*/ 2518299 w 3410900"/>
              <a:gd name="connsiteY1-102" fmla="*/ 50911 h 2562627"/>
              <a:gd name="connsiteX2-103" fmla="*/ 3409839 w 3410900"/>
              <a:gd name="connsiteY2-104" fmla="*/ 1395841 h 2562627"/>
              <a:gd name="connsiteX3-105" fmla="*/ 2666889 w 3410900"/>
              <a:gd name="connsiteY3-106" fmla="*/ 2557891 h 2562627"/>
              <a:gd name="connsiteX4-107" fmla="*/ 1283859 w 3410900"/>
              <a:gd name="connsiteY4-108" fmla="*/ 1822561 h 2562627"/>
              <a:gd name="connsiteX5-109" fmla="*/ 358029 w 3410900"/>
              <a:gd name="connsiteY5-110" fmla="*/ 2188321 h 2562627"/>
              <a:gd name="connsiteX6-111" fmla="*/ 57039 w 3410900"/>
              <a:gd name="connsiteY6-112" fmla="*/ 1110091 h 2562627"/>
              <a:gd name="connsiteX0-113" fmla="*/ 86841 w 3440702"/>
              <a:gd name="connsiteY0-114" fmla="*/ 1110091 h 2562627"/>
              <a:gd name="connsiteX1-115" fmla="*/ 2548101 w 3440702"/>
              <a:gd name="connsiteY1-116" fmla="*/ 50911 h 2562627"/>
              <a:gd name="connsiteX2-117" fmla="*/ 3439641 w 3440702"/>
              <a:gd name="connsiteY2-118" fmla="*/ 1395841 h 2562627"/>
              <a:gd name="connsiteX3-119" fmla="*/ 2696691 w 3440702"/>
              <a:gd name="connsiteY3-120" fmla="*/ 2557891 h 2562627"/>
              <a:gd name="connsiteX4-121" fmla="*/ 1313661 w 3440702"/>
              <a:gd name="connsiteY4-122" fmla="*/ 1822561 h 2562627"/>
              <a:gd name="connsiteX5-123" fmla="*/ 387831 w 3440702"/>
              <a:gd name="connsiteY5-124" fmla="*/ 2188321 h 2562627"/>
              <a:gd name="connsiteX6-125" fmla="*/ 86841 w 3440702"/>
              <a:gd name="connsiteY6-126" fmla="*/ 1110091 h 2562627"/>
              <a:gd name="connsiteX0-127" fmla="*/ 79129 w 3432990"/>
              <a:gd name="connsiteY0-128" fmla="*/ 1110091 h 2562627"/>
              <a:gd name="connsiteX1-129" fmla="*/ 2540389 w 3432990"/>
              <a:gd name="connsiteY1-130" fmla="*/ 50911 h 2562627"/>
              <a:gd name="connsiteX2-131" fmla="*/ 3431929 w 3432990"/>
              <a:gd name="connsiteY2-132" fmla="*/ 1395841 h 2562627"/>
              <a:gd name="connsiteX3-133" fmla="*/ 2688979 w 3432990"/>
              <a:gd name="connsiteY3-134" fmla="*/ 2557891 h 2562627"/>
              <a:gd name="connsiteX4-135" fmla="*/ 1305949 w 3432990"/>
              <a:gd name="connsiteY4-136" fmla="*/ 1822561 h 2562627"/>
              <a:gd name="connsiteX5-137" fmla="*/ 380119 w 3432990"/>
              <a:gd name="connsiteY5-138" fmla="*/ 2188321 h 2562627"/>
              <a:gd name="connsiteX6-139" fmla="*/ 79129 w 3432990"/>
              <a:gd name="connsiteY6-140" fmla="*/ 1110091 h 2562627"/>
              <a:gd name="connsiteX0-141" fmla="*/ 79129 w 3432990"/>
              <a:gd name="connsiteY0-142" fmla="*/ 1110091 h 2562043"/>
              <a:gd name="connsiteX1-143" fmla="*/ 2540389 w 3432990"/>
              <a:gd name="connsiteY1-144" fmla="*/ 50911 h 2562043"/>
              <a:gd name="connsiteX2-145" fmla="*/ 3431929 w 3432990"/>
              <a:gd name="connsiteY2-146" fmla="*/ 1395841 h 2562043"/>
              <a:gd name="connsiteX3-147" fmla="*/ 2688979 w 3432990"/>
              <a:gd name="connsiteY3-148" fmla="*/ 2557891 h 2562043"/>
              <a:gd name="connsiteX4-149" fmla="*/ 1305949 w 3432990"/>
              <a:gd name="connsiteY4-150" fmla="*/ 1822561 h 2562043"/>
              <a:gd name="connsiteX5-151" fmla="*/ 380119 w 3432990"/>
              <a:gd name="connsiteY5-152" fmla="*/ 2188321 h 2562043"/>
              <a:gd name="connsiteX6-153" fmla="*/ 79129 w 3432990"/>
              <a:gd name="connsiteY6-154" fmla="*/ 1110091 h 2562043"/>
              <a:gd name="connsiteX0-155" fmla="*/ 79129 w 3433048"/>
              <a:gd name="connsiteY0-156" fmla="*/ 1110091 h 2574990"/>
              <a:gd name="connsiteX1-157" fmla="*/ 2540389 w 3433048"/>
              <a:gd name="connsiteY1-158" fmla="*/ 50911 h 2574990"/>
              <a:gd name="connsiteX2-159" fmla="*/ 3431929 w 3433048"/>
              <a:gd name="connsiteY2-160" fmla="*/ 1395841 h 2574990"/>
              <a:gd name="connsiteX3-161" fmla="*/ 2688979 w 3433048"/>
              <a:gd name="connsiteY3-162" fmla="*/ 2557891 h 2574990"/>
              <a:gd name="connsiteX4-163" fmla="*/ 1305949 w 3433048"/>
              <a:gd name="connsiteY4-164" fmla="*/ 1822561 h 2574990"/>
              <a:gd name="connsiteX5-165" fmla="*/ 380119 w 3433048"/>
              <a:gd name="connsiteY5-166" fmla="*/ 2188321 h 2574990"/>
              <a:gd name="connsiteX6-167" fmla="*/ 79129 w 3433048"/>
              <a:gd name="connsiteY6-168" fmla="*/ 1110091 h 2574990"/>
              <a:gd name="connsiteX0-169" fmla="*/ 79129 w 3433628"/>
              <a:gd name="connsiteY0-170" fmla="*/ 1110091 h 2564852"/>
              <a:gd name="connsiteX1-171" fmla="*/ 2540389 w 3433628"/>
              <a:gd name="connsiteY1-172" fmla="*/ 50911 h 2564852"/>
              <a:gd name="connsiteX2-173" fmla="*/ 3431929 w 3433628"/>
              <a:gd name="connsiteY2-174" fmla="*/ 1395841 h 2564852"/>
              <a:gd name="connsiteX3-175" fmla="*/ 2688979 w 3433628"/>
              <a:gd name="connsiteY3-176" fmla="*/ 2557891 h 2564852"/>
              <a:gd name="connsiteX4-177" fmla="*/ 1305949 w 3433628"/>
              <a:gd name="connsiteY4-178" fmla="*/ 1822561 h 2564852"/>
              <a:gd name="connsiteX5-179" fmla="*/ 380119 w 3433628"/>
              <a:gd name="connsiteY5-180" fmla="*/ 2188321 h 2564852"/>
              <a:gd name="connsiteX6-181" fmla="*/ 79129 w 3433628"/>
              <a:gd name="connsiteY6-182" fmla="*/ 1110091 h 2564852"/>
              <a:gd name="connsiteX0-183" fmla="*/ 79129 w 3432791"/>
              <a:gd name="connsiteY0-184" fmla="*/ 1110091 h 2564852"/>
              <a:gd name="connsiteX1-185" fmla="*/ 2540389 w 3432791"/>
              <a:gd name="connsiteY1-186" fmla="*/ 50911 h 2564852"/>
              <a:gd name="connsiteX2-187" fmla="*/ 3431929 w 3432791"/>
              <a:gd name="connsiteY2-188" fmla="*/ 1395841 h 2564852"/>
              <a:gd name="connsiteX3-189" fmla="*/ 2688979 w 3432791"/>
              <a:gd name="connsiteY3-190" fmla="*/ 2557891 h 2564852"/>
              <a:gd name="connsiteX4-191" fmla="*/ 1305949 w 3432791"/>
              <a:gd name="connsiteY4-192" fmla="*/ 1822561 h 2564852"/>
              <a:gd name="connsiteX5-193" fmla="*/ 380119 w 3432791"/>
              <a:gd name="connsiteY5-194" fmla="*/ 2188321 h 2564852"/>
              <a:gd name="connsiteX6-195" fmla="*/ 79129 w 3432791"/>
              <a:gd name="connsiteY6-196" fmla="*/ 1110091 h 2564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3432791" h="2564852">
                <a:moveTo>
                  <a:pt x="79129" y="1110091"/>
                </a:moveTo>
                <a:cubicBezTo>
                  <a:pt x="256294" y="746236"/>
                  <a:pt x="1585349" y="-232934"/>
                  <a:pt x="2540389" y="50911"/>
                </a:cubicBezTo>
                <a:cubicBezTo>
                  <a:pt x="3495429" y="334756"/>
                  <a:pt x="3414784" y="901811"/>
                  <a:pt x="3431929" y="1395841"/>
                </a:cubicBezTo>
                <a:cubicBezTo>
                  <a:pt x="3449074" y="1889871"/>
                  <a:pt x="3210949" y="2463911"/>
                  <a:pt x="2688979" y="2557891"/>
                </a:cubicBezTo>
                <a:cubicBezTo>
                  <a:pt x="2167009" y="2651871"/>
                  <a:pt x="1728859" y="1762236"/>
                  <a:pt x="1305949" y="1822561"/>
                </a:cubicBezTo>
                <a:cubicBezTo>
                  <a:pt x="905899" y="1768586"/>
                  <a:pt x="729369" y="2352786"/>
                  <a:pt x="380119" y="2188321"/>
                </a:cubicBezTo>
                <a:cubicBezTo>
                  <a:pt x="30869" y="2023856"/>
                  <a:pt x="-98036" y="1473946"/>
                  <a:pt x="79129" y="1110091"/>
                </a:cubicBezTo>
                <a:close/>
              </a:path>
            </a:pathLst>
          </a:custGeom>
          <a:solidFill>
            <a:srgbClr val="00B050"/>
          </a:solidFill>
          <a:ln w="8246" cap="flat">
            <a:noFill/>
            <a:prstDash val="solid"/>
            <a:miter/>
          </a:ln>
          <a:effectLst>
            <a:outerShdw blurRad="254000" dist="101600" dir="5400000" algn="ctr" rotWithShape="0">
              <a:srgbClr val="FF97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62625" y="334353"/>
            <a:ext cx="375604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PART 02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Normal" panose="020B04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pic>
        <p:nvPicPr>
          <p:cNvPr id="13" name="图片 -2147481912" descr="16ac4b97435599490e13c0069bb1a1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10396220" y="334645"/>
            <a:ext cx="786130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13"/>
          <p:cNvSpPr/>
          <p:nvPr/>
        </p:nvSpPr>
        <p:spPr>
          <a:xfrm flipH="1">
            <a:off x="297180" y="0"/>
            <a:ext cx="5465251" cy="6858000"/>
          </a:xfrm>
          <a:custGeom>
            <a:avLst/>
            <a:gdLst>
              <a:gd name="connsiteX0" fmla="*/ 562872 w 5465251"/>
              <a:gd name="connsiteY0" fmla="*/ 0 h 6858000"/>
              <a:gd name="connsiteX1" fmla="*/ 5465251 w 5465251"/>
              <a:gd name="connsiteY1" fmla="*/ 0 h 6858000"/>
              <a:gd name="connsiteX2" fmla="*/ 5465251 w 5465251"/>
              <a:gd name="connsiteY2" fmla="*/ 6858000 h 6858000"/>
              <a:gd name="connsiteX3" fmla="*/ 3066327 w 5465251"/>
              <a:gd name="connsiteY3" fmla="*/ 6858000 h 6858000"/>
              <a:gd name="connsiteX4" fmla="*/ 3056609 w 5465251"/>
              <a:gd name="connsiteY4" fmla="*/ 6852679 h 6858000"/>
              <a:gd name="connsiteX5" fmla="*/ 2305099 w 5465251"/>
              <a:gd name="connsiteY5" fmla="*/ 6144994 h 6858000"/>
              <a:gd name="connsiteX6" fmla="*/ 2173298 w 5465251"/>
              <a:gd name="connsiteY6" fmla="*/ 2964883 h 6858000"/>
              <a:gd name="connsiteX7" fmla="*/ 71 w 5465251"/>
              <a:gd name="connsiteY7" fmla="*/ 985434 h 6858000"/>
              <a:gd name="connsiteX8" fmla="*/ 530964 w 5465251"/>
              <a:gd name="connsiteY8" fmla="*/ 24543 h 6858000"/>
              <a:gd name="connsiteX9" fmla="*/ 562872 w 5465251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65251" h="6858000">
                <a:moveTo>
                  <a:pt x="562872" y="0"/>
                </a:moveTo>
                <a:lnTo>
                  <a:pt x="5465251" y="0"/>
                </a:lnTo>
                <a:lnTo>
                  <a:pt x="5465251" y="6858000"/>
                </a:lnTo>
                <a:lnTo>
                  <a:pt x="3066327" y="6858000"/>
                </a:lnTo>
                <a:lnTo>
                  <a:pt x="3056609" y="6852679"/>
                </a:lnTo>
                <a:cubicBezTo>
                  <a:pt x="2787734" y="6687750"/>
                  <a:pt x="2531826" y="6457065"/>
                  <a:pt x="2305099" y="6144994"/>
                </a:cubicBezTo>
                <a:cubicBezTo>
                  <a:pt x="995807" y="4458376"/>
                  <a:pt x="2557469" y="3824809"/>
                  <a:pt x="2173298" y="2964883"/>
                </a:cubicBezTo>
                <a:cubicBezTo>
                  <a:pt x="1789127" y="2104958"/>
                  <a:pt x="-12984" y="3115889"/>
                  <a:pt x="71" y="985434"/>
                </a:cubicBezTo>
                <a:cubicBezTo>
                  <a:pt x="92303" y="553876"/>
                  <a:pt x="276809" y="243693"/>
                  <a:pt x="530964" y="24543"/>
                </a:cubicBezTo>
                <a:lnTo>
                  <a:pt x="562872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85000"/>
                  <a:alpha val="28000"/>
                </a:schemeClr>
              </a:gs>
            </a:gsLst>
            <a:lin ang="5400000" scaled="1"/>
          </a:gra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pic>
        <p:nvPicPr>
          <p:cNvPr id="25" name="PA-Graphic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17184488" flipH="1">
            <a:off x="3237925" y="4153987"/>
            <a:ext cx="1305174" cy="820214"/>
          </a:xfrm>
          <a:prstGeom prst="rect">
            <a:avLst/>
          </a:prstGeom>
          <a:effectLst>
            <a:outerShdw blurRad="254000" dist="101600" dir="5400000" algn="ctr" rotWithShape="0">
              <a:srgbClr val="FF9700">
                <a:alpha val="23000"/>
              </a:srgbClr>
            </a:outerShdw>
          </a:effectLst>
        </p:spPr>
      </p:pic>
      <p:sp>
        <p:nvSpPr>
          <p:cNvPr id="26" name="PA-椭圆 3"/>
          <p:cNvSpPr/>
          <p:nvPr>
            <p:custDataLst>
              <p:tags r:id="rId3"/>
            </p:custDataLst>
          </p:nvPr>
        </p:nvSpPr>
        <p:spPr>
          <a:xfrm rot="20259104">
            <a:off x="3747357" y="5475286"/>
            <a:ext cx="151177" cy="318084"/>
          </a:xfrm>
          <a:prstGeom prst="ellipse">
            <a:avLst/>
          </a:prstGeom>
          <a:solidFill>
            <a:srgbClr val="FF97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7" name="PA-Freeform: Shape 71"/>
          <p:cNvSpPr/>
          <p:nvPr>
            <p:custDataLst>
              <p:tags r:id="rId4"/>
            </p:custDataLst>
          </p:nvPr>
        </p:nvSpPr>
        <p:spPr>
          <a:xfrm rot="18618023" flipV="1">
            <a:off x="11167788" y="5421502"/>
            <a:ext cx="2668378" cy="2474577"/>
          </a:xfrm>
          <a:custGeom>
            <a:avLst/>
            <a:gdLst>
              <a:gd name="connsiteX0" fmla="*/ 169643 w 3522865"/>
              <a:gd name="connsiteY0" fmla="*/ 1030958 h 2484348"/>
              <a:gd name="connsiteX1" fmla="*/ 2684243 w 3522865"/>
              <a:gd name="connsiteY1" fmla="*/ 2258 h 2484348"/>
              <a:gd name="connsiteX2" fmla="*/ 3522443 w 3522865"/>
              <a:gd name="connsiteY2" fmla="*/ 1316708 h 2484348"/>
              <a:gd name="connsiteX3" fmla="*/ 2779493 w 3522865"/>
              <a:gd name="connsiteY3" fmla="*/ 2478758 h 2484348"/>
              <a:gd name="connsiteX4" fmla="*/ 1579343 w 3522865"/>
              <a:gd name="connsiteY4" fmla="*/ 1773908 h 2484348"/>
              <a:gd name="connsiteX5" fmla="*/ 379193 w 3522865"/>
              <a:gd name="connsiteY5" fmla="*/ 2154908 h 2484348"/>
              <a:gd name="connsiteX6" fmla="*/ 169643 w 3522865"/>
              <a:gd name="connsiteY6" fmla="*/ 1030958 h 2484348"/>
              <a:gd name="connsiteX0-1" fmla="*/ 158936 w 3514183"/>
              <a:gd name="connsiteY0-2" fmla="*/ 433349 h 1886739"/>
              <a:gd name="connsiteX1-3" fmla="*/ 2528756 w 3514183"/>
              <a:gd name="connsiteY1-4" fmla="*/ 6629 h 1886739"/>
              <a:gd name="connsiteX2-5" fmla="*/ 3511736 w 3514183"/>
              <a:gd name="connsiteY2-6" fmla="*/ 719099 h 1886739"/>
              <a:gd name="connsiteX3-7" fmla="*/ 2768786 w 3514183"/>
              <a:gd name="connsiteY3-8" fmla="*/ 1881149 h 1886739"/>
              <a:gd name="connsiteX4-9" fmla="*/ 1568636 w 3514183"/>
              <a:gd name="connsiteY4-10" fmla="*/ 1176299 h 1886739"/>
              <a:gd name="connsiteX5-11" fmla="*/ 368486 w 3514183"/>
              <a:gd name="connsiteY5-12" fmla="*/ 1557299 h 1886739"/>
              <a:gd name="connsiteX6-13" fmla="*/ 158936 w 3514183"/>
              <a:gd name="connsiteY6-14" fmla="*/ 433349 h 1886739"/>
              <a:gd name="connsiteX0-15" fmla="*/ 165698 w 3519490"/>
              <a:gd name="connsiteY0-16" fmla="*/ 1061364 h 2514754"/>
              <a:gd name="connsiteX1-17" fmla="*/ 2626958 w 3519490"/>
              <a:gd name="connsiteY1-18" fmla="*/ 2184 h 2514754"/>
              <a:gd name="connsiteX2-19" fmla="*/ 3518498 w 3519490"/>
              <a:gd name="connsiteY2-20" fmla="*/ 1347114 h 2514754"/>
              <a:gd name="connsiteX3-21" fmla="*/ 2775548 w 3519490"/>
              <a:gd name="connsiteY3-22" fmla="*/ 2509164 h 2514754"/>
              <a:gd name="connsiteX4-23" fmla="*/ 1575398 w 3519490"/>
              <a:gd name="connsiteY4-24" fmla="*/ 1804314 h 2514754"/>
              <a:gd name="connsiteX5-25" fmla="*/ 375248 w 3519490"/>
              <a:gd name="connsiteY5-26" fmla="*/ 2185314 h 2514754"/>
              <a:gd name="connsiteX6-27" fmla="*/ 165698 w 3519490"/>
              <a:gd name="connsiteY6-28" fmla="*/ 1061364 h 2514754"/>
              <a:gd name="connsiteX0-29" fmla="*/ 165698 w 3519490"/>
              <a:gd name="connsiteY0-30" fmla="*/ 1110091 h 2563481"/>
              <a:gd name="connsiteX1-31" fmla="*/ 2626958 w 3519490"/>
              <a:gd name="connsiteY1-32" fmla="*/ 50911 h 2563481"/>
              <a:gd name="connsiteX2-33" fmla="*/ 3518498 w 3519490"/>
              <a:gd name="connsiteY2-34" fmla="*/ 1395841 h 2563481"/>
              <a:gd name="connsiteX3-35" fmla="*/ 2775548 w 3519490"/>
              <a:gd name="connsiteY3-36" fmla="*/ 2557891 h 2563481"/>
              <a:gd name="connsiteX4-37" fmla="*/ 1575398 w 3519490"/>
              <a:gd name="connsiteY4-38" fmla="*/ 1853041 h 2563481"/>
              <a:gd name="connsiteX5-39" fmla="*/ 375248 w 3519490"/>
              <a:gd name="connsiteY5-40" fmla="*/ 2234041 h 2563481"/>
              <a:gd name="connsiteX6-41" fmla="*/ 165698 w 3519490"/>
              <a:gd name="connsiteY6-42" fmla="*/ 1110091 h 2563481"/>
              <a:gd name="connsiteX0-43" fmla="*/ 162317 w 3516109"/>
              <a:gd name="connsiteY0-44" fmla="*/ 1118578 h 2571968"/>
              <a:gd name="connsiteX1-45" fmla="*/ 2623577 w 3516109"/>
              <a:gd name="connsiteY1-46" fmla="*/ 59398 h 2571968"/>
              <a:gd name="connsiteX2-47" fmla="*/ 3515117 w 3516109"/>
              <a:gd name="connsiteY2-48" fmla="*/ 1404328 h 2571968"/>
              <a:gd name="connsiteX3-49" fmla="*/ 2772167 w 3516109"/>
              <a:gd name="connsiteY3-50" fmla="*/ 2566378 h 2571968"/>
              <a:gd name="connsiteX4-51" fmla="*/ 1572017 w 3516109"/>
              <a:gd name="connsiteY4-52" fmla="*/ 1861528 h 2571968"/>
              <a:gd name="connsiteX5-53" fmla="*/ 371867 w 3516109"/>
              <a:gd name="connsiteY5-54" fmla="*/ 2242528 h 2571968"/>
              <a:gd name="connsiteX6-55" fmla="*/ 162317 w 3516109"/>
              <a:gd name="connsiteY6-56" fmla="*/ 1118578 h 2571968"/>
              <a:gd name="connsiteX0-57" fmla="*/ 139541 w 3493333"/>
              <a:gd name="connsiteY0-58" fmla="*/ 1109787 h 2563177"/>
              <a:gd name="connsiteX1-59" fmla="*/ 2600801 w 3493333"/>
              <a:gd name="connsiteY1-60" fmla="*/ 50607 h 2563177"/>
              <a:gd name="connsiteX2-61" fmla="*/ 3492341 w 3493333"/>
              <a:gd name="connsiteY2-62" fmla="*/ 1395537 h 2563177"/>
              <a:gd name="connsiteX3-63" fmla="*/ 2749391 w 3493333"/>
              <a:gd name="connsiteY3-64" fmla="*/ 2557587 h 2563177"/>
              <a:gd name="connsiteX4-65" fmla="*/ 1549241 w 3493333"/>
              <a:gd name="connsiteY4-66" fmla="*/ 1852737 h 2563177"/>
              <a:gd name="connsiteX5-67" fmla="*/ 440531 w 3493333"/>
              <a:gd name="connsiteY5-68" fmla="*/ 2188017 h 2563177"/>
              <a:gd name="connsiteX6-69" fmla="*/ 139541 w 3493333"/>
              <a:gd name="connsiteY6-70" fmla="*/ 1109787 h 2563177"/>
              <a:gd name="connsiteX0-71" fmla="*/ 163892 w 3517684"/>
              <a:gd name="connsiteY0-72" fmla="*/ 1109787 h 2563177"/>
              <a:gd name="connsiteX1-73" fmla="*/ 2625152 w 3517684"/>
              <a:gd name="connsiteY1-74" fmla="*/ 50607 h 2563177"/>
              <a:gd name="connsiteX2-75" fmla="*/ 3516692 w 3517684"/>
              <a:gd name="connsiteY2-76" fmla="*/ 1395537 h 2563177"/>
              <a:gd name="connsiteX3-77" fmla="*/ 2773742 w 3517684"/>
              <a:gd name="connsiteY3-78" fmla="*/ 2557587 h 2563177"/>
              <a:gd name="connsiteX4-79" fmla="*/ 1573592 w 3517684"/>
              <a:gd name="connsiteY4-80" fmla="*/ 1852737 h 2563177"/>
              <a:gd name="connsiteX5-81" fmla="*/ 464882 w 3517684"/>
              <a:gd name="connsiteY5-82" fmla="*/ 2188017 h 2563177"/>
              <a:gd name="connsiteX6-83" fmla="*/ 163892 w 3517684"/>
              <a:gd name="connsiteY6-84" fmla="*/ 1109787 h 2563177"/>
              <a:gd name="connsiteX0-85" fmla="*/ 82749 w 3436541"/>
              <a:gd name="connsiteY0-86" fmla="*/ 1110091 h 2563481"/>
              <a:gd name="connsiteX1-87" fmla="*/ 2544009 w 3436541"/>
              <a:gd name="connsiteY1-88" fmla="*/ 50911 h 2563481"/>
              <a:gd name="connsiteX2-89" fmla="*/ 3435549 w 3436541"/>
              <a:gd name="connsiteY2-90" fmla="*/ 1395841 h 2563481"/>
              <a:gd name="connsiteX3-91" fmla="*/ 2692599 w 3436541"/>
              <a:gd name="connsiteY3-92" fmla="*/ 2557891 h 2563481"/>
              <a:gd name="connsiteX4-93" fmla="*/ 1492449 w 3436541"/>
              <a:gd name="connsiteY4-94" fmla="*/ 1853041 h 2563481"/>
              <a:gd name="connsiteX5-95" fmla="*/ 383739 w 3436541"/>
              <a:gd name="connsiteY5-96" fmla="*/ 2188321 h 2563481"/>
              <a:gd name="connsiteX6-97" fmla="*/ 82749 w 3436541"/>
              <a:gd name="connsiteY6-98" fmla="*/ 1110091 h 2563481"/>
              <a:gd name="connsiteX0-99" fmla="*/ 57039 w 3410900"/>
              <a:gd name="connsiteY0-100" fmla="*/ 1110091 h 2562627"/>
              <a:gd name="connsiteX1-101" fmla="*/ 2518299 w 3410900"/>
              <a:gd name="connsiteY1-102" fmla="*/ 50911 h 2562627"/>
              <a:gd name="connsiteX2-103" fmla="*/ 3409839 w 3410900"/>
              <a:gd name="connsiteY2-104" fmla="*/ 1395841 h 2562627"/>
              <a:gd name="connsiteX3-105" fmla="*/ 2666889 w 3410900"/>
              <a:gd name="connsiteY3-106" fmla="*/ 2557891 h 2562627"/>
              <a:gd name="connsiteX4-107" fmla="*/ 1283859 w 3410900"/>
              <a:gd name="connsiteY4-108" fmla="*/ 1822561 h 2562627"/>
              <a:gd name="connsiteX5-109" fmla="*/ 358029 w 3410900"/>
              <a:gd name="connsiteY5-110" fmla="*/ 2188321 h 2562627"/>
              <a:gd name="connsiteX6-111" fmla="*/ 57039 w 3410900"/>
              <a:gd name="connsiteY6-112" fmla="*/ 1110091 h 2562627"/>
              <a:gd name="connsiteX0-113" fmla="*/ 86841 w 3440702"/>
              <a:gd name="connsiteY0-114" fmla="*/ 1110091 h 2562627"/>
              <a:gd name="connsiteX1-115" fmla="*/ 2548101 w 3440702"/>
              <a:gd name="connsiteY1-116" fmla="*/ 50911 h 2562627"/>
              <a:gd name="connsiteX2-117" fmla="*/ 3439641 w 3440702"/>
              <a:gd name="connsiteY2-118" fmla="*/ 1395841 h 2562627"/>
              <a:gd name="connsiteX3-119" fmla="*/ 2696691 w 3440702"/>
              <a:gd name="connsiteY3-120" fmla="*/ 2557891 h 2562627"/>
              <a:gd name="connsiteX4-121" fmla="*/ 1313661 w 3440702"/>
              <a:gd name="connsiteY4-122" fmla="*/ 1822561 h 2562627"/>
              <a:gd name="connsiteX5-123" fmla="*/ 387831 w 3440702"/>
              <a:gd name="connsiteY5-124" fmla="*/ 2188321 h 2562627"/>
              <a:gd name="connsiteX6-125" fmla="*/ 86841 w 3440702"/>
              <a:gd name="connsiteY6-126" fmla="*/ 1110091 h 2562627"/>
              <a:gd name="connsiteX0-127" fmla="*/ 79129 w 3432990"/>
              <a:gd name="connsiteY0-128" fmla="*/ 1110091 h 2562627"/>
              <a:gd name="connsiteX1-129" fmla="*/ 2540389 w 3432990"/>
              <a:gd name="connsiteY1-130" fmla="*/ 50911 h 2562627"/>
              <a:gd name="connsiteX2-131" fmla="*/ 3431929 w 3432990"/>
              <a:gd name="connsiteY2-132" fmla="*/ 1395841 h 2562627"/>
              <a:gd name="connsiteX3-133" fmla="*/ 2688979 w 3432990"/>
              <a:gd name="connsiteY3-134" fmla="*/ 2557891 h 2562627"/>
              <a:gd name="connsiteX4-135" fmla="*/ 1305949 w 3432990"/>
              <a:gd name="connsiteY4-136" fmla="*/ 1822561 h 2562627"/>
              <a:gd name="connsiteX5-137" fmla="*/ 380119 w 3432990"/>
              <a:gd name="connsiteY5-138" fmla="*/ 2188321 h 2562627"/>
              <a:gd name="connsiteX6-139" fmla="*/ 79129 w 3432990"/>
              <a:gd name="connsiteY6-140" fmla="*/ 1110091 h 2562627"/>
              <a:gd name="connsiteX0-141" fmla="*/ 79129 w 3432990"/>
              <a:gd name="connsiteY0-142" fmla="*/ 1110091 h 2562043"/>
              <a:gd name="connsiteX1-143" fmla="*/ 2540389 w 3432990"/>
              <a:gd name="connsiteY1-144" fmla="*/ 50911 h 2562043"/>
              <a:gd name="connsiteX2-145" fmla="*/ 3431929 w 3432990"/>
              <a:gd name="connsiteY2-146" fmla="*/ 1395841 h 2562043"/>
              <a:gd name="connsiteX3-147" fmla="*/ 2688979 w 3432990"/>
              <a:gd name="connsiteY3-148" fmla="*/ 2557891 h 2562043"/>
              <a:gd name="connsiteX4-149" fmla="*/ 1305949 w 3432990"/>
              <a:gd name="connsiteY4-150" fmla="*/ 1822561 h 2562043"/>
              <a:gd name="connsiteX5-151" fmla="*/ 380119 w 3432990"/>
              <a:gd name="connsiteY5-152" fmla="*/ 2188321 h 2562043"/>
              <a:gd name="connsiteX6-153" fmla="*/ 79129 w 3432990"/>
              <a:gd name="connsiteY6-154" fmla="*/ 1110091 h 2562043"/>
              <a:gd name="connsiteX0-155" fmla="*/ 79129 w 3433048"/>
              <a:gd name="connsiteY0-156" fmla="*/ 1110091 h 2574990"/>
              <a:gd name="connsiteX1-157" fmla="*/ 2540389 w 3433048"/>
              <a:gd name="connsiteY1-158" fmla="*/ 50911 h 2574990"/>
              <a:gd name="connsiteX2-159" fmla="*/ 3431929 w 3433048"/>
              <a:gd name="connsiteY2-160" fmla="*/ 1395841 h 2574990"/>
              <a:gd name="connsiteX3-161" fmla="*/ 2688979 w 3433048"/>
              <a:gd name="connsiteY3-162" fmla="*/ 2557891 h 2574990"/>
              <a:gd name="connsiteX4-163" fmla="*/ 1305949 w 3433048"/>
              <a:gd name="connsiteY4-164" fmla="*/ 1822561 h 2574990"/>
              <a:gd name="connsiteX5-165" fmla="*/ 380119 w 3433048"/>
              <a:gd name="connsiteY5-166" fmla="*/ 2188321 h 2574990"/>
              <a:gd name="connsiteX6-167" fmla="*/ 79129 w 3433048"/>
              <a:gd name="connsiteY6-168" fmla="*/ 1110091 h 2574990"/>
              <a:gd name="connsiteX0-169" fmla="*/ 79129 w 3433628"/>
              <a:gd name="connsiteY0-170" fmla="*/ 1110091 h 2564852"/>
              <a:gd name="connsiteX1-171" fmla="*/ 2540389 w 3433628"/>
              <a:gd name="connsiteY1-172" fmla="*/ 50911 h 2564852"/>
              <a:gd name="connsiteX2-173" fmla="*/ 3431929 w 3433628"/>
              <a:gd name="connsiteY2-174" fmla="*/ 1395841 h 2564852"/>
              <a:gd name="connsiteX3-175" fmla="*/ 2688979 w 3433628"/>
              <a:gd name="connsiteY3-176" fmla="*/ 2557891 h 2564852"/>
              <a:gd name="connsiteX4-177" fmla="*/ 1305949 w 3433628"/>
              <a:gd name="connsiteY4-178" fmla="*/ 1822561 h 2564852"/>
              <a:gd name="connsiteX5-179" fmla="*/ 380119 w 3433628"/>
              <a:gd name="connsiteY5-180" fmla="*/ 2188321 h 2564852"/>
              <a:gd name="connsiteX6-181" fmla="*/ 79129 w 3433628"/>
              <a:gd name="connsiteY6-182" fmla="*/ 1110091 h 2564852"/>
              <a:gd name="connsiteX0-183" fmla="*/ 79129 w 3432791"/>
              <a:gd name="connsiteY0-184" fmla="*/ 1110091 h 2564852"/>
              <a:gd name="connsiteX1-185" fmla="*/ 2540389 w 3432791"/>
              <a:gd name="connsiteY1-186" fmla="*/ 50911 h 2564852"/>
              <a:gd name="connsiteX2-187" fmla="*/ 3431929 w 3432791"/>
              <a:gd name="connsiteY2-188" fmla="*/ 1395841 h 2564852"/>
              <a:gd name="connsiteX3-189" fmla="*/ 2688979 w 3432791"/>
              <a:gd name="connsiteY3-190" fmla="*/ 2557891 h 2564852"/>
              <a:gd name="connsiteX4-191" fmla="*/ 1305949 w 3432791"/>
              <a:gd name="connsiteY4-192" fmla="*/ 1822561 h 2564852"/>
              <a:gd name="connsiteX5-193" fmla="*/ 380119 w 3432791"/>
              <a:gd name="connsiteY5-194" fmla="*/ 2188321 h 2564852"/>
              <a:gd name="connsiteX6-195" fmla="*/ 79129 w 3432791"/>
              <a:gd name="connsiteY6-196" fmla="*/ 1110091 h 2564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3432791" h="2564852">
                <a:moveTo>
                  <a:pt x="79129" y="1110091"/>
                </a:moveTo>
                <a:cubicBezTo>
                  <a:pt x="256294" y="746236"/>
                  <a:pt x="1585349" y="-232934"/>
                  <a:pt x="2540389" y="50911"/>
                </a:cubicBezTo>
                <a:cubicBezTo>
                  <a:pt x="3495429" y="334756"/>
                  <a:pt x="3414784" y="901811"/>
                  <a:pt x="3431929" y="1395841"/>
                </a:cubicBezTo>
                <a:cubicBezTo>
                  <a:pt x="3449074" y="1889871"/>
                  <a:pt x="3210949" y="2463911"/>
                  <a:pt x="2688979" y="2557891"/>
                </a:cubicBezTo>
                <a:cubicBezTo>
                  <a:pt x="2167009" y="2651871"/>
                  <a:pt x="1728859" y="1762236"/>
                  <a:pt x="1305949" y="1822561"/>
                </a:cubicBezTo>
                <a:cubicBezTo>
                  <a:pt x="905899" y="1768586"/>
                  <a:pt x="729369" y="2352786"/>
                  <a:pt x="380119" y="2188321"/>
                </a:cubicBezTo>
                <a:cubicBezTo>
                  <a:pt x="30869" y="2023856"/>
                  <a:pt x="-98036" y="1473946"/>
                  <a:pt x="79129" y="1110091"/>
                </a:cubicBezTo>
                <a:close/>
              </a:path>
            </a:pathLst>
          </a:custGeom>
          <a:solidFill>
            <a:srgbClr val="00B050"/>
          </a:solidFill>
          <a:ln w="8246" cap="flat">
            <a:noFill/>
            <a:prstDash val="solid"/>
            <a:miter/>
          </a:ln>
          <a:effectLst>
            <a:outerShdw blurRad="254000" dist="101600" dir="5400000" algn="ctr" rotWithShape="0">
              <a:srgbClr val="FF97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8" name="Freeform: Shape 13"/>
          <p:cNvSpPr/>
          <p:nvPr/>
        </p:nvSpPr>
        <p:spPr>
          <a:xfrm flipH="1">
            <a:off x="0" y="0"/>
            <a:ext cx="5465235" cy="6858000"/>
          </a:xfrm>
          <a:custGeom>
            <a:avLst/>
            <a:gdLst>
              <a:gd name="connsiteX0" fmla="*/ 562872 w 5465251"/>
              <a:gd name="connsiteY0" fmla="*/ 0 h 6858000"/>
              <a:gd name="connsiteX1" fmla="*/ 5465251 w 5465251"/>
              <a:gd name="connsiteY1" fmla="*/ 0 h 6858000"/>
              <a:gd name="connsiteX2" fmla="*/ 5465251 w 5465251"/>
              <a:gd name="connsiteY2" fmla="*/ 6858000 h 6858000"/>
              <a:gd name="connsiteX3" fmla="*/ 3066327 w 5465251"/>
              <a:gd name="connsiteY3" fmla="*/ 6858000 h 6858000"/>
              <a:gd name="connsiteX4" fmla="*/ 3056609 w 5465251"/>
              <a:gd name="connsiteY4" fmla="*/ 6852679 h 6858000"/>
              <a:gd name="connsiteX5" fmla="*/ 2305099 w 5465251"/>
              <a:gd name="connsiteY5" fmla="*/ 6144994 h 6858000"/>
              <a:gd name="connsiteX6" fmla="*/ 2173298 w 5465251"/>
              <a:gd name="connsiteY6" fmla="*/ 2964883 h 6858000"/>
              <a:gd name="connsiteX7" fmla="*/ 71 w 5465251"/>
              <a:gd name="connsiteY7" fmla="*/ 985434 h 6858000"/>
              <a:gd name="connsiteX8" fmla="*/ 530964 w 5465251"/>
              <a:gd name="connsiteY8" fmla="*/ 24543 h 6858000"/>
              <a:gd name="connsiteX9" fmla="*/ 562872 w 5465251"/>
              <a:gd name="connsiteY9" fmla="*/ 0 h 6858000"/>
              <a:gd name="connsiteX0-1" fmla="*/ 562857 w 5465236"/>
              <a:gd name="connsiteY0-2" fmla="*/ 0 h 6858000"/>
              <a:gd name="connsiteX1-3" fmla="*/ 5465236 w 5465236"/>
              <a:gd name="connsiteY1-4" fmla="*/ 0 h 6858000"/>
              <a:gd name="connsiteX2-5" fmla="*/ 5465236 w 5465236"/>
              <a:gd name="connsiteY2-6" fmla="*/ 6858000 h 6858000"/>
              <a:gd name="connsiteX3-7" fmla="*/ 3066312 w 5465236"/>
              <a:gd name="connsiteY3-8" fmla="*/ 6858000 h 6858000"/>
              <a:gd name="connsiteX4-9" fmla="*/ 3056594 w 5465236"/>
              <a:gd name="connsiteY4-10" fmla="*/ 6852679 h 6858000"/>
              <a:gd name="connsiteX5-11" fmla="*/ 2305084 w 5465236"/>
              <a:gd name="connsiteY5-12" fmla="*/ 6144994 h 6858000"/>
              <a:gd name="connsiteX6-13" fmla="*/ 2654547 w 5465236"/>
              <a:gd name="connsiteY6-14" fmla="*/ 2926382 h 6858000"/>
              <a:gd name="connsiteX7-15" fmla="*/ 56 w 5465236"/>
              <a:gd name="connsiteY7-16" fmla="*/ 985434 h 6858000"/>
              <a:gd name="connsiteX8-17" fmla="*/ 530949 w 5465236"/>
              <a:gd name="connsiteY8-18" fmla="*/ 24543 h 6858000"/>
              <a:gd name="connsiteX9-19" fmla="*/ 562857 w 5465236"/>
              <a:gd name="connsiteY9-20" fmla="*/ 0 h 6858000"/>
              <a:gd name="connsiteX0-21" fmla="*/ 562857 w 5465236"/>
              <a:gd name="connsiteY0-22" fmla="*/ 0 h 6858000"/>
              <a:gd name="connsiteX1-23" fmla="*/ 5465236 w 5465236"/>
              <a:gd name="connsiteY1-24" fmla="*/ 0 h 6858000"/>
              <a:gd name="connsiteX2-25" fmla="*/ 5465236 w 5465236"/>
              <a:gd name="connsiteY2-26" fmla="*/ 6858000 h 6858000"/>
              <a:gd name="connsiteX3-27" fmla="*/ 3066312 w 5465236"/>
              <a:gd name="connsiteY3-28" fmla="*/ 6858000 h 6858000"/>
              <a:gd name="connsiteX4-29" fmla="*/ 3056594 w 5465236"/>
              <a:gd name="connsiteY4-30" fmla="*/ 6852679 h 6858000"/>
              <a:gd name="connsiteX5-31" fmla="*/ 2439838 w 5465236"/>
              <a:gd name="connsiteY5-32" fmla="*/ 6135368 h 6858000"/>
              <a:gd name="connsiteX6-33" fmla="*/ 2654547 w 5465236"/>
              <a:gd name="connsiteY6-34" fmla="*/ 2926382 h 6858000"/>
              <a:gd name="connsiteX7-35" fmla="*/ 56 w 5465236"/>
              <a:gd name="connsiteY7-36" fmla="*/ 985434 h 6858000"/>
              <a:gd name="connsiteX8-37" fmla="*/ 530949 w 5465236"/>
              <a:gd name="connsiteY8-38" fmla="*/ 24543 h 6858000"/>
              <a:gd name="connsiteX9-39" fmla="*/ 562857 w 5465236"/>
              <a:gd name="connsiteY9-40" fmla="*/ 0 h 6858000"/>
              <a:gd name="connsiteX0-41" fmla="*/ 562857 w 5465236"/>
              <a:gd name="connsiteY0-42" fmla="*/ 0 h 6858000"/>
              <a:gd name="connsiteX1-43" fmla="*/ 5465236 w 5465236"/>
              <a:gd name="connsiteY1-44" fmla="*/ 0 h 6858000"/>
              <a:gd name="connsiteX2-45" fmla="*/ 5465236 w 5465236"/>
              <a:gd name="connsiteY2-46" fmla="*/ 6858000 h 6858000"/>
              <a:gd name="connsiteX3-47" fmla="*/ 3066312 w 5465236"/>
              <a:gd name="connsiteY3-48" fmla="*/ 6858000 h 6858000"/>
              <a:gd name="connsiteX4-49" fmla="*/ 3056594 w 5465236"/>
              <a:gd name="connsiteY4-50" fmla="*/ 6852679 h 6858000"/>
              <a:gd name="connsiteX5-51" fmla="*/ 2439838 w 5465236"/>
              <a:gd name="connsiteY5-52" fmla="*/ 6135368 h 6858000"/>
              <a:gd name="connsiteX6-53" fmla="*/ 2654547 w 5465236"/>
              <a:gd name="connsiteY6-54" fmla="*/ 2926382 h 6858000"/>
              <a:gd name="connsiteX7-55" fmla="*/ 56 w 5465236"/>
              <a:gd name="connsiteY7-56" fmla="*/ 985434 h 6858000"/>
              <a:gd name="connsiteX8-57" fmla="*/ 530949 w 5465236"/>
              <a:gd name="connsiteY8-58" fmla="*/ 24543 h 6858000"/>
              <a:gd name="connsiteX9-59" fmla="*/ 562857 w 5465236"/>
              <a:gd name="connsiteY9-60" fmla="*/ 0 h 6858000"/>
              <a:gd name="connsiteX0-61" fmla="*/ 562857 w 5465236"/>
              <a:gd name="connsiteY0-62" fmla="*/ 0 h 6858000"/>
              <a:gd name="connsiteX1-63" fmla="*/ 5465236 w 5465236"/>
              <a:gd name="connsiteY1-64" fmla="*/ 0 h 6858000"/>
              <a:gd name="connsiteX2-65" fmla="*/ 5465236 w 5465236"/>
              <a:gd name="connsiteY2-66" fmla="*/ 6858000 h 6858000"/>
              <a:gd name="connsiteX3-67" fmla="*/ 3066312 w 5465236"/>
              <a:gd name="connsiteY3-68" fmla="*/ 6858000 h 6858000"/>
              <a:gd name="connsiteX4-69" fmla="*/ 3056594 w 5465236"/>
              <a:gd name="connsiteY4-70" fmla="*/ 6852679 h 6858000"/>
              <a:gd name="connsiteX5-71" fmla="*/ 2439838 w 5465236"/>
              <a:gd name="connsiteY5-72" fmla="*/ 6135368 h 6858000"/>
              <a:gd name="connsiteX6-73" fmla="*/ 2654547 w 5465236"/>
              <a:gd name="connsiteY6-74" fmla="*/ 2926382 h 6858000"/>
              <a:gd name="connsiteX7-75" fmla="*/ 56 w 5465236"/>
              <a:gd name="connsiteY7-76" fmla="*/ 985434 h 6858000"/>
              <a:gd name="connsiteX8-77" fmla="*/ 530949 w 5465236"/>
              <a:gd name="connsiteY8-78" fmla="*/ 24543 h 6858000"/>
              <a:gd name="connsiteX9-79" fmla="*/ 562857 w 5465236"/>
              <a:gd name="connsiteY9-8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5465236" h="6858000">
                <a:moveTo>
                  <a:pt x="562857" y="0"/>
                </a:moveTo>
                <a:lnTo>
                  <a:pt x="5465236" y="0"/>
                </a:lnTo>
                <a:lnTo>
                  <a:pt x="5465236" y="6858000"/>
                </a:lnTo>
                <a:lnTo>
                  <a:pt x="3066312" y="6858000"/>
                </a:lnTo>
                <a:lnTo>
                  <a:pt x="3056594" y="6852679"/>
                </a:lnTo>
                <a:cubicBezTo>
                  <a:pt x="2787719" y="6687750"/>
                  <a:pt x="2666565" y="6447439"/>
                  <a:pt x="2439838" y="6135368"/>
                </a:cubicBezTo>
                <a:cubicBezTo>
                  <a:pt x="1197923" y="4362123"/>
                  <a:pt x="3061177" y="3784704"/>
                  <a:pt x="2654547" y="2926382"/>
                </a:cubicBezTo>
                <a:cubicBezTo>
                  <a:pt x="2247917" y="2068060"/>
                  <a:pt x="-12999" y="3115889"/>
                  <a:pt x="56" y="985434"/>
                </a:cubicBezTo>
                <a:cubicBezTo>
                  <a:pt x="92288" y="553876"/>
                  <a:pt x="276794" y="243693"/>
                  <a:pt x="530949" y="24543"/>
                </a:cubicBezTo>
                <a:lnTo>
                  <a:pt x="562857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096000" y="2392388"/>
            <a:ext cx="375604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dirty="0">
                <a:solidFill>
                  <a:srgbClr val="00B050"/>
                </a:solidFill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PART 03</a:t>
            </a:r>
            <a:endParaRPr kumimoji="0" lang="en-US" altLang="zh-CN" sz="4800" b="0" i="0" u="none" strike="noStrike" kern="1200" cap="none" spc="0" normalizeH="0" baseline="0" dirty="0">
              <a:solidFill>
                <a:srgbClr val="00B050"/>
              </a:solidFill>
              <a:latin typeface="思源黑体 CN Medium" panose="020B0600000000000000" pitchFamily="34" charset="-122"/>
              <a:ea typeface="思源黑体 CN Normal" panose="020B04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6221890" y="3344582"/>
            <a:ext cx="4427224" cy="0"/>
          </a:xfrm>
          <a:prstGeom prst="line">
            <a:avLst/>
          </a:prstGeom>
          <a:ln w="254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096000" y="3586976"/>
            <a:ext cx="455311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4800" dirty="0">
                <a:latin typeface="思源黑体 CN Medium" panose="020B0600000000000000" pitchFamily="34" charset="-122"/>
                <a:ea typeface="思源黑体 CN Normal" panose="020B0400000000000000" pitchFamily="34" charset="-122"/>
                <a:cs typeface="+mn-ea"/>
                <a:sym typeface="思源黑体 CN Medium" panose="020B0600000000000000" pitchFamily="34" charset="-122"/>
              </a:rPr>
              <a:t>产品服务</a:t>
            </a:r>
            <a:endParaRPr lang="zh-CN" altLang="en-US" sz="4800" dirty="0">
              <a:latin typeface="思源黑体 CN Medium" panose="020B0600000000000000" pitchFamily="34" charset="-122"/>
              <a:ea typeface="思源黑体 CN Normal" panose="020B04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32" name="PA-Freeform: Shape 71"/>
          <p:cNvSpPr/>
          <p:nvPr>
            <p:custDataLst>
              <p:tags r:id="rId6"/>
            </p:custDataLst>
          </p:nvPr>
        </p:nvSpPr>
        <p:spPr>
          <a:xfrm rot="13597737" flipV="1">
            <a:off x="11140142" y="-696788"/>
            <a:ext cx="1617682" cy="1500192"/>
          </a:xfrm>
          <a:custGeom>
            <a:avLst/>
            <a:gdLst>
              <a:gd name="connsiteX0" fmla="*/ 169643 w 3522865"/>
              <a:gd name="connsiteY0" fmla="*/ 1030958 h 2484348"/>
              <a:gd name="connsiteX1" fmla="*/ 2684243 w 3522865"/>
              <a:gd name="connsiteY1" fmla="*/ 2258 h 2484348"/>
              <a:gd name="connsiteX2" fmla="*/ 3522443 w 3522865"/>
              <a:gd name="connsiteY2" fmla="*/ 1316708 h 2484348"/>
              <a:gd name="connsiteX3" fmla="*/ 2779493 w 3522865"/>
              <a:gd name="connsiteY3" fmla="*/ 2478758 h 2484348"/>
              <a:gd name="connsiteX4" fmla="*/ 1579343 w 3522865"/>
              <a:gd name="connsiteY4" fmla="*/ 1773908 h 2484348"/>
              <a:gd name="connsiteX5" fmla="*/ 379193 w 3522865"/>
              <a:gd name="connsiteY5" fmla="*/ 2154908 h 2484348"/>
              <a:gd name="connsiteX6" fmla="*/ 169643 w 3522865"/>
              <a:gd name="connsiteY6" fmla="*/ 1030958 h 2484348"/>
              <a:gd name="connsiteX0-1" fmla="*/ 158936 w 3514183"/>
              <a:gd name="connsiteY0-2" fmla="*/ 433349 h 1886739"/>
              <a:gd name="connsiteX1-3" fmla="*/ 2528756 w 3514183"/>
              <a:gd name="connsiteY1-4" fmla="*/ 6629 h 1886739"/>
              <a:gd name="connsiteX2-5" fmla="*/ 3511736 w 3514183"/>
              <a:gd name="connsiteY2-6" fmla="*/ 719099 h 1886739"/>
              <a:gd name="connsiteX3-7" fmla="*/ 2768786 w 3514183"/>
              <a:gd name="connsiteY3-8" fmla="*/ 1881149 h 1886739"/>
              <a:gd name="connsiteX4-9" fmla="*/ 1568636 w 3514183"/>
              <a:gd name="connsiteY4-10" fmla="*/ 1176299 h 1886739"/>
              <a:gd name="connsiteX5-11" fmla="*/ 368486 w 3514183"/>
              <a:gd name="connsiteY5-12" fmla="*/ 1557299 h 1886739"/>
              <a:gd name="connsiteX6-13" fmla="*/ 158936 w 3514183"/>
              <a:gd name="connsiteY6-14" fmla="*/ 433349 h 1886739"/>
              <a:gd name="connsiteX0-15" fmla="*/ 165698 w 3519490"/>
              <a:gd name="connsiteY0-16" fmla="*/ 1061364 h 2514754"/>
              <a:gd name="connsiteX1-17" fmla="*/ 2626958 w 3519490"/>
              <a:gd name="connsiteY1-18" fmla="*/ 2184 h 2514754"/>
              <a:gd name="connsiteX2-19" fmla="*/ 3518498 w 3519490"/>
              <a:gd name="connsiteY2-20" fmla="*/ 1347114 h 2514754"/>
              <a:gd name="connsiteX3-21" fmla="*/ 2775548 w 3519490"/>
              <a:gd name="connsiteY3-22" fmla="*/ 2509164 h 2514754"/>
              <a:gd name="connsiteX4-23" fmla="*/ 1575398 w 3519490"/>
              <a:gd name="connsiteY4-24" fmla="*/ 1804314 h 2514754"/>
              <a:gd name="connsiteX5-25" fmla="*/ 375248 w 3519490"/>
              <a:gd name="connsiteY5-26" fmla="*/ 2185314 h 2514754"/>
              <a:gd name="connsiteX6-27" fmla="*/ 165698 w 3519490"/>
              <a:gd name="connsiteY6-28" fmla="*/ 1061364 h 2514754"/>
              <a:gd name="connsiteX0-29" fmla="*/ 165698 w 3519490"/>
              <a:gd name="connsiteY0-30" fmla="*/ 1110091 h 2563481"/>
              <a:gd name="connsiteX1-31" fmla="*/ 2626958 w 3519490"/>
              <a:gd name="connsiteY1-32" fmla="*/ 50911 h 2563481"/>
              <a:gd name="connsiteX2-33" fmla="*/ 3518498 w 3519490"/>
              <a:gd name="connsiteY2-34" fmla="*/ 1395841 h 2563481"/>
              <a:gd name="connsiteX3-35" fmla="*/ 2775548 w 3519490"/>
              <a:gd name="connsiteY3-36" fmla="*/ 2557891 h 2563481"/>
              <a:gd name="connsiteX4-37" fmla="*/ 1575398 w 3519490"/>
              <a:gd name="connsiteY4-38" fmla="*/ 1853041 h 2563481"/>
              <a:gd name="connsiteX5-39" fmla="*/ 375248 w 3519490"/>
              <a:gd name="connsiteY5-40" fmla="*/ 2234041 h 2563481"/>
              <a:gd name="connsiteX6-41" fmla="*/ 165698 w 3519490"/>
              <a:gd name="connsiteY6-42" fmla="*/ 1110091 h 2563481"/>
              <a:gd name="connsiteX0-43" fmla="*/ 162317 w 3516109"/>
              <a:gd name="connsiteY0-44" fmla="*/ 1118578 h 2571968"/>
              <a:gd name="connsiteX1-45" fmla="*/ 2623577 w 3516109"/>
              <a:gd name="connsiteY1-46" fmla="*/ 59398 h 2571968"/>
              <a:gd name="connsiteX2-47" fmla="*/ 3515117 w 3516109"/>
              <a:gd name="connsiteY2-48" fmla="*/ 1404328 h 2571968"/>
              <a:gd name="connsiteX3-49" fmla="*/ 2772167 w 3516109"/>
              <a:gd name="connsiteY3-50" fmla="*/ 2566378 h 2571968"/>
              <a:gd name="connsiteX4-51" fmla="*/ 1572017 w 3516109"/>
              <a:gd name="connsiteY4-52" fmla="*/ 1861528 h 2571968"/>
              <a:gd name="connsiteX5-53" fmla="*/ 371867 w 3516109"/>
              <a:gd name="connsiteY5-54" fmla="*/ 2242528 h 2571968"/>
              <a:gd name="connsiteX6-55" fmla="*/ 162317 w 3516109"/>
              <a:gd name="connsiteY6-56" fmla="*/ 1118578 h 2571968"/>
              <a:gd name="connsiteX0-57" fmla="*/ 139541 w 3493333"/>
              <a:gd name="connsiteY0-58" fmla="*/ 1109787 h 2563177"/>
              <a:gd name="connsiteX1-59" fmla="*/ 2600801 w 3493333"/>
              <a:gd name="connsiteY1-60" fmla="*/ 50607 h 2563177"/>
              <a:gd name="connsiteX2-61" fmla="*/ 3492341 w 3493333"/>
              <a:gd name="connsiteY2-62" fmla="*/ 1395537 h 2563177"/>
              <a:gd name="connsiteX3-63" fmla="*/ 2749391 w 3493333"/>
              <a:gd name="connsiteY3-64" fmla="*/ 2557587 h 2563177"/>
              <a:gd name="connsiteX4-65" fmla="*/ 1549241 w 3493333"/>
              <a:gd name="connsiteY4-66" fmla="*/ 1852737 h 2563177"/>
              <a:gd name="connsiteX5-67" fmla="*/ 440531 w 3493333"/>
              <a:gd name="connsiteY5-68" fmla="*/ 2188017 h 2563177"/>
              <a:gd name="connsiteX6-69" fmla="*/ 139541 w 3493333"/>
              <a:gd name="connsiteY6-70" fmla="*/ 1109787 h 2563177"/>
              <a:gd name="connsiteX0-71" fmla="*/ 163892 w 3517684"/>
              <a:gd name="connsiteY0-72" fmla="*/ 1109787 h 2563177"/>
              <a:gd name="connsiteX1-73" fmla="*/ 2625152 w 3517684"/>
              <a:gd name="connsiteY1-74" fmla="*/ 50607 h 2563177"/>
              <a:gd name="connsiteX2-75" fmla="*/ 3516692 w 3517684"/>
              <a:gd name="connsiteY2-76" fmla="*/ 1395537 h 2563177"/>
              <a:gd name="connsiteX3-77" fmla="*/ 2773742 w 3517684"/>
              <a:gd name="connsiteY3-78" fmla="*/ 2557587 h 2563177"/>
              <a:gd name="connsiteX4-79" fmla="*/ 1573592 w 3517684"/>
              <a:gd name="connsiteY4-80" fmla="*/ 1852737 h 2563177"/>
              <a:gd name="connsiteX5-81" fmla="*/ 464882 w 3517684"/>
              <a:gd name="connsiteY5-82" fmla="*/ 2188017 h 2563177"/>
              <a:gd name="connsiteX6-83" fmla="*/ 163892 w 3517684"/>
              <a:gd name="connsiteY6-84" fmla="*/ 1109787 h 2563177"/>
              <a:gd name="connsiteX0-85" fmla="*/ 82749 w 3436541"/>
              <a:gd name="connsiteY0-86" fmla="*/ 1110091 h 2563481"/>
              <a:gd name="connsiteX1-87" fmla="*/ 2544009 w 3436541"/>
              <a:gd name="connsiteY1-88" fmla="*/ 50911 h 2563481"/>
              <a:gd name="connsiteX2-89" fmla="*/ 3435549 w 3436541"/>
              <a:gd name="connsiteY2-90" fmla="*/ 1395841 h 2563481"/>
              <a:gd name="connsiteX3-91" fmla="*/ 2692599 w 3436541"/>
              <a:gd name="connsiteY3-92" fmla="*/ 2557891 h 2563481"/>
              <a:gd name="connsiteX4-93" fmla="*/ 1492449 w 3436541"/>
              <a:gd name="connsiteY4-94" fmla="*/ 1853041 h 2563481"/>
              <a:gd name="connsiteX5-95" fmla="*/ 383739 w 3436541"/>
              <a:gd name="connsiteY5-96" fmla="*/ 2188321 h 2563481"/>
              <a:gd name="connsiteX6-97" fmla="*/ 82749 w 3436541"/>
              <a:gd name="connsiteY6-98" fmla="*/ 1110091 h 2563481"/>
              <a:gd name="connsiteX0-99" fmla="*/ 57039 w 3410900"/>
              <a:gd name="connsiteY0-100" fmla="*/ 1110091 h 2562627"/>
              <a:gd name="connsiteX1-101" fmla="*/ 2518299 w 3410900"/>
              <a:gd name="connsiteY1-102" fmla="*/ 50911 h 2562627"/>
              <a:gd name="connsiteX2-103" fmla="*/ 3409839 w 3410900"/>
              <a:gd name="connsiteY2-104" fmla="*/ 1395841 h 2562627"/>
              <a:gd name="connsiteX3-105" fmla="*/ 2666889 w 3410900"/>
              <a:gd name="connsiteY3-106" fmla="*/ 2557891 h 2562627"/>
              <a:gd name="connsiteX4-107" fmla="*/ 1283859 w 3410900"/>
              <a:gd name="connsiteY4-108" fmla="*/ 1822561 h 2562627"/>
              <a:gd name="connsiteX5-109" fmla="*/ 358029 w 3410900"/>
              <a:gd name="connsiteY5-110" fmla="*/ 2188321 h 2562627"/>
              <a:gd name="connsiteX6-111" fmla="*/ 57039 w 3410900"/>
              <a:gd name="connsiteY6-112" fmla="*/ 1110091 h 2562627"/>
              <a:gd name="connsiteX0-113" fmla="*/ 86841 w 3440702"/>
              <a:gd name="connsiteY0-114" fmla="*/ 1110091 h 2562627"/>
              <a:gd name="connsiteX1-115" fmla="*/ 2548101 w 3440702"/>
              <a:gd name="connsiteY1-116" fmla="*/ 50911 h 2562627"/>
              <a:gd name="connsiteX2-117" fmla="*/ 3439641 w 3440702"/>
              <a:gd name="connsiteY2-118" fmla="*/ 1395841 h 2562627"/>
              <a:gd name="connsiteX3-119" fmla="*/ 2696691 w 3440702"/>
              <a:gd name="connsiteY3-120" fmla="*/ 2557891 h 2562627"/>
              <a:gd name="connsiteX4-121" fmla="*/ 1313661 w 3440702"/>
              <a:gd name="connsiteY4-122" fmla="*/ 1822561 h 2562627"/>
              <a:gd name="connsiteX5-123" fmla="*/ 387831 w 3440702"/>
              <a:gd name="connsiteY5-124" fmla="*/ 2188321 h 2562627"/>
              <a:gd name="connsiteX6-125" fmla="*/ 86841 w 3440702"/>
              <a:gd name="connsiteY6-126" fmla="*/ 1110091 h 2562627"/>
              <a:gd name="connsiteX0-127" fmla="*/ 79129 w 3432990"/>
              <a:gd name="connsiteY0-128" fmla="*/ 1110091 h 2562627"/>
              <a:gd name="connsiteX1-129" fmla="*/ 2540389 w 3432990"/>
              <a:gd name="connsiteY1-130" fmla="*/ 50911 h 2562627"/>
              <a:gd name="connsiteX2-131" fmla="*/ 3431929 w 3432990"/>
              <a:gd name="connsiteY2-132" fmla="*/ 1395841 h 2562627"/>
              <a:gd name="connsiteX3-133" fmla="*/ 2688979 w 3432990"/>
              <a:gd name="connsiteY3-134" fmla="*/ 2557891 h 2562627"/>
              <a:gd name="connsiteX4-135" fmla="*/ 1305949 w 3432990"/>
              <a:gd name="connsiteY4-136" fmla="*/ 1822561 h 2562627"/>
              <a:gd name="connsiteX5-137" fmla="*/ 380119 w 3432990"/>
              <a:gd name="connsiteY5-138" fmla="*/ 2188321 h 2562627"/>
              <a:gd name="connsiteX6-139" fmla="*/ 79129 w 3432990"/>
              <a:gd name="connsiteY6-140" fmla="*/ 1110091 h 2562627"/>
              <a:gd name="connsiteX0-141" fmla="*/ 79129 w 3432990"/>
              <a:gd name="connsiteY0-142" fmla="*/ 1110091 h 2562043"/>
              <a:gd name="connsiteX1-143" fmla="*/ 2540389 w 3432990"/>
              <a:gd name="connsiteY1-144" fmla="*/ 50911 h 2562043"/>
              <a:gd name="connsiteX2-145" fmla="*/ 3431929 w 3432990"/>
              <a:gd name="connsiteY2-146" fmla="*/ 1395841 h 2562043"/>
              <a:gd name="connsiteX3-147" fmla="*/ 2688979 w 3432990"/>
              <a:gd name="connsiteY3-148" fmla="*/ 2557891 h 2562043"/>
              <a:gd name="connsiteX4-149" fmla="*/ 1305949 w 3432990"/>
              <a:gd name="connsiteY4-150" fmla="*/ 1822561 h 2562043"/>
              <a:gd name="connsiteX5-151" fmla="*/ 380119 w 3432990"/>
              <a:gd name="connsiteY5-152" fmla="*/ 2188321 h 2562043"/>
              <a:gd name="connsiteX6-153" fmla="*/ 79129 w 3432990"/>
              <a:gd name="connsiteY6-154" fmla="*/ 1110091 h 2562043"/>
              <a:gd name="connsiteX0-155" fmla="*/ 79129 w 3433048"/>
              <a:gd name="connsiteY0-156" fmla="*/ 1110091 h 2574990"/>
              <a:gd name="connsiteX1-157" fmla="*/ 2540389 w 3433048"/>
              <a:gd name="connsiteY1-158" fmla="*/ 50911 h 2574990"/>
              <a:gd name="connsiteX2-159" fmla="*/ 3431929 w 3433048"/>
              <a:gd name="connsiteY2-160" fmla="*/ 1395841 h 2574990"/>
              <a:gd name="connsiteX3-161" fmla="*/ 2688979 w 3433048"/>
              <a:gd name="connsiteY3-162" fmla="*/ 2557891 h 2574990"/>
              <a:gd name="connsiteX4-163" fmla="*/ 1305949 w 3433048"/>
              <a:gd name="connsiteY4-164" fmla="*/ 1822561 h 2574990"/>
              <a:gd name="connsiteX5-165" fmla="*/ 380119 w 3433048"/>
              <a:gd name="connsiteY5-166" fmla="*/ 2188321 h 2574990"/>
              <a:gd name="connsiteX6-167" fmla="*/ 79129 w 3433048"/>
              <a:gd name="connsiteY6-168" fmla="*/ 1110091 h 2574990"/>
              <a:gd name="connsiteX0-169" fmla="*/ 79129 w 3433628"/>
              <a:gd name="connsiteY0-170" fmla="*/ 1110091 h 2564852"/>
              <a:gd name="connsiteX1-171" fmla="*/ 2540389 w 3433628"/>
              <a:gd name="connsiteY1-172" fmla="*/ 50911 h 2564852"/>
              <a:gd name="connsiteX2-173" fmla="*/ 3431929 w 3433628"/>
              <a:gd name="connsiteY2-174" fmla="*/ 1395841 h 2564852"/>
              <a:gd name="connsiteX3-175" fmla="*/ 2688979 w 3433628"/>
              <a:gd name="connsiteY3-176" fmla="*/ 2557891 h 2564852"/>
              <a:gd name="connsiteX4-177" fmla="*/ 1305949 w 3433628"/>
              <a:gd name="connsiteY4-178" fmla="*/ 1822561 h 2564852"/>
              <a:gd name="connsiteX5-179" fmla="*/ 380119 w 3433628"/>
              <a:gd name="connsiteY5-180" fmla="*/ 2188321 h 2564852"/>
              <a:gd name="connsiteX6-181" fmla="*/ 79129 w 3433628"/>
              <a:gd name="connsiteY6-182" fmla="*/ 1110091 h 2564852"/>
              <a:gd name="connsiteX0-183" fmla="*/ 79129 w 3432791"/>
              <a:gd name="connsiteY0-184" fmla="*/ 1110091 h 2564852"/>
              <a:gd name="connsiteX1-185" fmla="*/ 2540389 w 3432791"/>
              <a:gd name="connsiteY1-186" fmla="*/ 50911 h 2564852"/>
              <a:gd name="connsiteX2-187" fmla="*/ 3431929 w 3432791"/>
              <a:gd name="connsiteY2-188" fmla="*/ 1395841 h 2564852"/>
              <a:gd name="connsiteX3-189" fmla="*/ 2688979 w 3432791"/>
              <a:gd name="connsiteY3-190" fmla="*/ 2557891 h 2564852"/>
              <a:gd name="connsiteX4-191" fmla="*/ 1305949 w 3432791"/>
              <a:gd name="connsiteY4-192" fmla="*/ 1822561 h 2564852"/>
              <a:gd name="connsiteX5-193" fmla="*/ 380119 w 3432791"/>
              <a:gd name="connsiteY5-194" fmla="*/ 2188321 h 2564852"/>
              <a:gd name="connsiteX6-195" fmla="*/ 79129 w 3432791"/>
              <a:gd name="connsiteY6-196" fmla="*/ 1110091 h 2564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3432791" h="2564852">
                <a:moveTo>
                  <a:pt x="79129" y="1110091"/>
                </a:moveTo>
                <a:cubicBezTo>
                  <a:pt x="256294" y="746236"/>
                  <a:pt x="1585349" y="-232934"/>
                  <a:pt x="2540389" y="50911"/>
                </a:cubicBezTo>
                <a:cubicBezTo>
                  <a:pt x="3495429" y="334756"/>
                  <a:pt x="3414784" y="901811"/>
                  <a:pt x="3431929" y="1395841"/>
                </a:cubicBezTo>
                <a:cubicBezTo>
                  <a:pt x="3449074" y="1889871"/>
                  <a:pt x="3210949" y="2463911"/>
                  <a:pt x="2688979" y="2557891"/>
                </a:cubicBezTo>
                <a:cubicBezTo>
                  <a:pt x="2167009" y="2651871"/>
                  <a:pt x="1728859" y="1762236"/>
                  <a:pt x="1305949" y="1822561"/>
                </a:cubicBezTo>
                <a:cubicBezTo>
                  <a:pt x="905899" y="1768586"/>
                  <a:pt x="729369" y="2352786"/>
                  <a:pt x="380119" y="2188321"/>
                </a:cubicBezTo>
                <a:cubicBezTo>
                  <a:pt x="30869" y="2023856"/>
                  <a:pt x="-98036" y="1473946"/>
                  <a:pt x="79129" y="1110091"/>
                </a:cubicBezTo>
                <a:close/>
              </a:path>
            </a:pathLst>
          </a:custGeom>
          <a:solidFill>
            <a:srgbClr val="00B050"/>
          </a:solidFill>
          <a:ln w="8246" cap="flat">
            <a:noFill/>
            <a:prstDash val="solid"/>
            <a:miter/>
          </a:ln>
          <a:effectLst>
            <a:outerShdw blurRad="254000" dist="101600" dir="5400000" algn="ctr" rotWithShape="0">
              <a:srgbClr val="FF97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latin typeface="思源黑体 CN Medium" panose="020B0600000000000000" pitchFamily="34" charset="-122"/>
              <a:ea typeface="思源黑体 CN Normal" panose="020B0400000000000000" pitchFamily="34" charset="-122"/>
              <a:sym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5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ysClr val="window" lastClr="FFFFFF"/>
              </a:gs>
              <a:gs pos="0">
                <a:sysClr val="window" lastClr="FFFFFF">
                  <a:alpha val="58000"/>
                </a:sysClr>
              </a:gs>
              <a:gs pos="100000">
                <a:sysClr val="window" lastClr="FFFFFF">
                  <a:alpha val="58000"/>
                </a:sysClr>
              </a:gs>
            </a:gsLst>
            <a:lin ang="189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/>
              <a:ea typeface="思源黑体 CN Normal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085096" y="4812199"/>
            <a:ext cx="2927736" cy="1086028"/>
          </a:xfrm>
          <a:prstGeom prst="rect">
            <a:avLst/>
          </a:prstGeom>
          <a:solidFill>
            <a:srgbClr val="115BD7"/>
          </a:solidFill>
          <a:ln w="158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思源黑体 CN Regular"/>
              <a:ea typeface="思源黑体 CN Regular"/>
              <a:sym typeface="思源黑体 CN Normal" panose="020B0400000000000000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8214812" y="4860316"/>
            <a:ext cx="2927736" cy="1086028"/>
          </a:xfrm>
          <a:prstGeom prst="rect">
            <a:avLst/>
          </a:prstGeom>
          <a:solidFill>
            <a:srgbClr val="115BD7"/>
          </a:solidFill>
          <a:ln w="158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思源黑体 CN Regular"/>
              <a:ea typeface="思源黑体 CN Regular"/>
              <a:sym typeface="思源黑体 CN Normal" panose="020B0400000000000000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93323" y="3089650"/>
            <a:ext cx="2927736" cy="1086028"/>
          </a:xfrm>
          <a:prstGeom prst="rect">
            <a:avLst/>
          </a:prstGeom>
          <a:solidFill>
            <a:srgbClr val="115BD7"/>
          </a:solidFill>
          <a:ln w="158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思源黑体 CN Regular"/>
              <a:ea typeface="思源黑体 CN Regular"/>
              <a:sym typeface="思源黑体 CN Normal" panose="020B0400000000000000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719162" y="3050236"/>
            <a:ext cx="2927736" cy="1086028"/>
          </a:xfrm>
          <a:prstGeom prst="rect">
            <a:avLst/>
          </a:prstGeom>
          <a:solidFill>
            <a:srgbClr val="115BD7"/>
          </a:solidFill>
          <a:ln w="158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思源黑体 CN Regular"/>
              <a:ea typeface="思源黑体 CN Regular"/>
              <a:sym typeface="思源黑体 CN Normal" panose="020B0400000000000000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289253" y="1471059"/>
            <a:ext cx="2927736" cy="1086028"/>
          </a:xfrm>
          <a:prstGeom prst="rect">
            <a:avLst/>
          </a:prstGeom>
          <a:solidFill>
            <a:srgbClr val="115BD7"/>
          </a:solidFill>
          <a:ln w="158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思源黑体 CN Regular"/>
              <a:ea typeface="思源黑体 CN Regular"/>
              <a:sym typeface="思源黑体 CN Normal" panose="020B0400000000000000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64390" y="1471059"/>
            <a:ext cx="2927736" cy="1086028"/>
          </a:xfrm>
          <a:prstGeom prst="rect">
            <a:avLst/>
          </a:prstGeom>
          <a:solidFill>
            <a:srgbClr val="115BD7"/>
          </a:solidFill>
          <a:ln w="158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思源黑体 CN Regular"/>
              <a:ea typeface="思源黑体 CN Regular"/>
              <a:sym typeface="思源黑体 CN Normal" panose="020B04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318737"/>
            <a:ext cx="12192000" cy="539263"/>
            <a:chOff x="0" y="3375378"/>
            <a:chExt cx="12192000" cy="3482623"/>
          </a:xfrm>
        </p:grpSpPr>
        <p:grpSp>
          <p:nvGrpSpPr>
            <p:cNvPr id="22" name="组合 21"/>
            <p:cNvGrpSpPr/>
            <p:nvPr/>
          </p:nvGrpSpPr>
          <p:grpSpPr>
            <a:xfrm>
              <a:off x="0" y="3375378"/>
              <a:ext cx="12192000" cy="3482622"/>
              <a:chOff x="0" y="3187610"/>
              <a:chExt cx="12192000" cy="3670390"/>
            </a:xfrm>
          </p:grpSpPr>
          <p:sp>
            <p:nvSpPr>
              <p:cNvPr id="23" name="任意多边形 22"/>
              <p:cNvSpPr/>
              <p:nvPr/>
            </p:nvSpPr>
            <p:spPr>
              <a:xfrm>
                <a:off x="0" y="3187610"/>
                <a:ext cx="6793902" cy="3670390"/>
              </a:xfrm>
              <a:custGeom>
                <a:avLst/>
                <a:gdLst>
                  <a:gd name="connsiteX0" fmla="*/ 0 w 6793902"/>
                  <a:gd name="connsiteY0" fmla="*/ 28522 h 3670390"/>
                  <a:gd name="connsiteX1" fmla="*/ 1924 w 6793902"/>
                  <a:gd name="connsiteY1" fmla="*/ 28909 h 3670390"/>
                  <a:gd name="connsiteX2" fmla="*/ 6789 w 6793902"/>
                  <a:gd name="connsiteY2" fmla="*/ 35968 h 3670390"/>
                  <a:gd name="connsiteX3" fmla="*/ 148971 w 6793902"/>
                  <a:gd name="connsiteY3" fmla="*/ 171513 h 3670390"/>
                  <a:gd name="connsiteX4" fmla="*/ 1848689 w 6793902"/>
                  <a:gd name="connsiteY4" fmla="*/ 1622065 h 3670390"/>
                  <a:gd name="connsiteX5" fmla="*/ 5413949 w 6793902"/>
                  <a:gd name="connsiteY5" fmla="*/ 2475331 h 3670390"/>
                  <a:gd name="connsiteX6" fmla="*/ 6783291 w 6793902"/>
                  <a:gd name="connsiteY6" fmla="*/ 3652957 h 3670390"/>
                  <a:gd name="connsiteX7" fmla="*/ 6793902 w 6793902"/>
                  <a:gd name="connsiteY7" fmla="*/ 3670390 h 3670390"/>
                  <a:gd name="connsiteX8" fmla="*/ 0 w 6793902"/>
                  <a:gd name="connsiteY8" fmla="*/ 3670390 h 3670390"/>
                  <a:gd name="connsiteX9" fmla="*/ 0 w 6793902"/>
                  <a:gd name="connsiteY9" fmla="*/ 0 h 3670390"/>
                  <a:gd name="connsiteX10" fmla="*/ 594 w 6793902"/>
                  <a:gd name="connsiteY10" fmla="*/ 137 h 3670390"/>
                  <a:gd name="connsiteX11" fmla="*/ 3874 w 6793902"/>
                  <a:gd name="connsiteY11" fmla="*/ 29301 h 3670390"/>
                  <a:gd name="connsiteX12" fmla="*/ 1924 w 6793902"/>
                  <a:gd name="connsiteY12" fmla="*/ 28909 h 3670390"/>
                  <a:gd name="connsiteX13" fmla="*/ 0 w 6793902"/>
                  <a:gd name="connsiteY13" fmla="*/ 26118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2" h="3670390">
                    <a:moveTo>
                      <a:pt x="0" y="28522"/>
                    </a:moveTo>
                    <a:lnTo>
                      <a:pt x="1924" y="28909"/>
                    </a:lnTo>
                    <a:lnTo>
                      <a:pt x="6789" y="35968"/>
                    </a:lnTo>
                    <a:cubicBezTo>
                      <a:pt x="29136" y="62484"/>
                      <a:pt x="72104" y="105148"/>
                      <a:pt x="148971" y="171513"/>
                    </a:cubicBezTo>
                    <a:cubicBezTo>
                      <a:pt x="456441" y="436973"/>
                      <a:pt x="971192" y="1238095"/>
                      <a:pt x="1848689" y="1622065"/>
                    </a:cubicBezTo>
                    <a:cubicBezTo>
                      <a:pt x="2726185" y="2006034"/>
                      <a:pt x="4574454" y="2105582"/>
                      <a:pt x="5413949" y="2475331"/>
                    </a:cubicBezTo>
                    <a:cubicBezTo>
                      <a:pt x="6096038" y="2775751"/>
                      <a:pt x="6572868" y="3323394"/>
                      <a:pt x="6783291" y="3652957"/>
                    </a:cubicBezTo>
                    <a:lnTo>
                      <a:pt x="6793902" y="3670390"/>
                    </a:lnTo>
                    <a:lnTo>
                      <a:pt x="0" y="3670390"/>
                    </a:lnTo>
                    <a:close/>
                    <a:moveTo>
                      <a:pt x="0" y="0"/>
                    </a:moveTo>
                    <a:lnTo>
                      <a:pt x="594" y="137"/>
                    </a:lnTo>
                    <a:cubicBezTo>
                      <a:pt x="15048" y="7525"/>
                      <a:pt x="31080" y="25746"/>
                      <a:pt x="3874" y="29301"/>
                    </a:cubicBezTo>
                    <a:lnTo>
                      <a:pt x="1924" y="28909"/>
                    </a:lnTo>
                    <a:lnTo>
                      <a:pt x="0" y="26118"/>
                    </a:ln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 flipH="1">
                <a:off x="5398099" y="3187610"/>
                <a:ext cx="6793901" cy="3670390"/>
              </a:xfrm>
              <a:custGeom>
                <a:avLst/>
                <a:gdLst>
                  <a:gd name="connsiteX0" fmla="*/ 0 w 6793901"/>
                  <a:gd name="connsiteY0" fmla="*/ 28522 h 3670390"/>
                  <a:gd name="connsiteX1" fmla="*/ 0 w 6793901"/>
                  <a:gd name="connsiteY1" fmla="*/ 3670390 h 3670390"/>
                  <a:gd name="connsiteX2" fmla="*/ 6793901 w 6793901"/>
                  <a:gd name="connsiteY2" fmla="*/ 3670390 h 3670390"/>
                  <a:gd name="connsiteX3" fmla="*/ 6783291 w 6793901"/>
                  <a:gd name="connsiteY3" fmla="*/ 3652957 h 3670390"/>
                  <a:gd name="connsiteX4" fmla="*/ 5413948 w 6793901"/>
                  <a:gd name="connsiteY4" fmla="*/ 2475331 h 3670390"/>
                  <a:gd name="connsiteX5" fmla="*/ 1848688 w 6793901"/>
                  <a:gd name="connsiteY5" fmla="*/ 1622065 h 3670390"/>
                  <a:gd name="connsiteX6" fmla="*/ 148970 w 6793901"/>
                  <a:gd name="connsiteY6" fmla="*/ 171513 h 3670390"/>
                  <a:gd name="connsiteX7" fmla="*/ 6787 w 6793901"/>
                  <a:gd name="connsiteY7" fmla="*/ 35968 h 3670390"/>
                  <a:gd name="connsiteX8" fmla="*/ 1923 w 6793901"/>
                  <a:gd name="connsiteY8" fmla="*/ 28909 h 3670390"/>
                  <a:gd name="connsiteX9" fmla="*/ 0 w 6793901"/>
                  <a:gd name="connsiteY9" fmla="*/ 0 h 3670390"/>
                  <a:gd name="connsiteX10" fmla="*/ 0 w 6793901"/>
                  <a:gd name="connsiteY10" fmla="*/ 26119 h 3670390"/>
                  <a:gd name="connsiteX11" fmla="*/ 1923 w 6793901"/>
                  <a:gd name="connsiteY11" fmla="*/ 28909 h 3670390"/>
                  <a:gd name="connsiteX12" fmla="*/ 3873 w 6793901"/>
                  <a:gd name="connsiteY12" fmla="*/ 29301 h 3670390"/>
                  <a:gd name="connsiteX13" fmla="*/ 593 w 6793901"/>
                  <a:gd name="connsiteY13" fmla="*/ 137 h 367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3901" h="3670390">
                    <a:moveTo>
                      <a:pt x="0" y="28522"/>
                    </a:moveTo>
                    <a:lnTo>
                      <a:pt x="0" y="3670390"/>
                    </a:lnTo>
                    <a:lnTo>
                      <a:pt x="6793901" y="3670390"/>
                    </a:lnTo>
                    <a:lnTo>
                      <a:pt x="6783291" y="3652957"/>
                    </a:lnTo>
                    <a:cubicBezTo>
                      <a:pt x="6572868" y="3323394"/>
                      <a:pt x="6096037" y="2775751"/>
                      <a:pt x="5413948" y="2475331"/>
                    </a:cubicBezTo>
                    <a:cubicBezTo>
                      <a:pt x="4574454" y="2105582"/>
                      <a:pt x="2726184" y="2006034"/>
                      <a:pt x="1848688" y="1622065"/>
                    </a:cubicBezTo>
                    <a:cubicBezTo>
                      <a:pt x="971191" y="1238095"/>
                      <a:pt x="456440" y="436973"/>
                      <a:pt x="148970" y="171513"/>
                    </a:cubicBezTo>
                    <a:cubicBezTo>
                      <a:pt x="72103" y="105148"/>
                      <a:pt x="29135" y="62484"/>
                      <a:pt x="6787" y="35968"/>
                    </a:cubicBezTo>
                    <a:lnTo>
                      <a:pt x="1923" y="28909"/>
                    </a:lnTo>
                    <a:close/>
                    <a:moveTo>
                      <a:pt x="0" y="0"/>
                    </a:moveTo>
                    <a:lnTo>
                      <a:pt x="0" y="26119"/>
                    </a:lnTo>
                    <a:lnTo>
                      <a:pt x="1923" y="28909"/>
                    </a:lnTo>
                    <a:lnTo>
                      <a:pt x="3873" y="29301"/>
                    </a:lnTo>
                    <a:cubicBezTo>
                      <a:pt x="31079" y="25746"/>
                      <a:pt x="15046" y="7525"/>
                      <a:pt x="593" y="137"/>
                    </a:cubicBezTo>
                    <a:close/>
                  </a:path>
                </a:pathLst>
              </a:custGeom>
              <a:solidFill>
                <a:srgbClr val="FBBD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" y="3978866"/>
              <a:ext cx="12191999" cy="2879135"/>
              <a:chOff x="1" y="3978866"/>
              <a:chExt cx="12191999" cy="2879135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1" y="3978866"/>
                <a:ext cx="6713587" cy="2879135"/>
              </a:xfrm>
              <a:custGeom>
                <a:avLst/>
                <a:gdLst>
                  <a:gd name="connsiteX0" fmla="*/ 0 w 6713587"/>
                  <a:gd name="connsiteY0" fmla="*/ 0 h 2879135"/>
                  <a:gd name="connsiteX1" fmla="*/ 60127 w 6713587"/>
                  <a:gd name="connsiteY1" fmla="*/ 52556 h 2879135"/>
                  <a:gd name="connsiteX2" fmla="*/ 1601138 w 6713587"/>
                  <a:gd name="connsiteY2" fmla="*/ 1088216 h 2879135"/>
                  <a:gd name="connsiteX3" fmla="*/ 5232421 w 6713587"/>
                  <a:gd name="connsiteY3" fmla="*/ 1788951 h 2879135"/>
                  <a:gd name="connsiteX4" fmla="*/ 6706545 w 6713587"/>
                  <a:gd name="connsiteY4" fmla="*/ 2866870 h 2879135"/>
                  <a:gd name="connsiteX5" fmla="*/ 6713587 w 6713587"/>
                  <a:gd name="connsiteY5" fmla="*/ 2879135 h 2879135"/>
                  <a:gd name="connsiteX6" fmla="*/ 0 w 6713587"/>
                  <a:gd name="connsiteY6" fmla="*/ 2879135 h 287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7" h="2879135">
                    <a:moveTo>
                      <a:pt x="0" y="0"/>
                    </a:moveTo>
                    <a:lnTo>
                      <a:pt x="60127" y="52556"/>
                    </a:lnTo>
                    <a:cubicBezTo>
                      <a:pt x="383452" y="340349"/>
                      <a:pt x="867987" y="829546"/>
                      <a:pt x="1601138" y="1088216"/>
                    </a:cubicBezTo>
                    <a:cubicBezTo>
                      <a:pt x="2494884" y="1403547"/>
                      <a:pt x="4377382" y="1485299"/>
                      <a:pt x="5232421" y="1788951"/>
                    </a:cubicBezTo>
                    <a:cubicBezTo>
                      <a:pt x="6034022" y="2073625"/>
                      <a:pt x="6557288" y="2628602"/>
                      <a:pt x="6706545" y="2866870"/>
                    </a:cubicBezTo>
                    <a:lnTo>
                      <a:pt x="6713587" y="2879135"/>
                    </a:lnTo>
                    <a:lnTo>
                      <a:pt x="0" y="2879135"/>
                    </a:ln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任意多边形 26"/>
              <p:cNvSpPr/>
              <p:nvPr/>
            </p:nvSpPr>
            <p:spPr>
              <a:xfrm flipH="1">
                <a:off x="5478414" y="3978867"/>
                <a:ext cx="6713586" cy="2879133"/>
              </a:xfrm>
              <a:custGeom>
                <a:avLst/>
                <a:gdLst>
                  <a:gd name="connsiteX0" fmla="*/ 0 w 6713586"/>
                  <a:gd name="connsiteY0" fmla="*/ 0 h 2879133"/>
                  <a:gd name="connsiteX1" fmla="*/ 0 w 6713586"/>
                  <a:gd name="connsiteY1" fmla="*/ 2879133 h 2879133"/>
                  <a:gd name="connsiteX2" fmla="*/ 6713586 w 6713586"/>
                  <a:gd name="connsiteY2" fmla="*/ 2879133 h 2879133"/>
                  <a:gd name="connsiteX3" fmla="*/ 6706544 w 6713586"/>
                  <a:gd name="connsiteY3" fmla="*/ 2866868 h 2879133"/>
                  <a:gd name="connsiteX4" fmla="*/ 5232420 w 6713586"/>
                  <a:gd name="connsiteY4" fmla="*/ 1788949 h 2879133"/>
                  <a:gd name="connsiteX5" fmla="*/ 1601136 w 6713586"/>
                  <a:gd name="connsiteY5" fmla="*/ 1088214 h 2879133"/>
                  <a:gd name="connsiteX6" fmla="*/ 60125 w 6713586"/>
                  <a:gd name="connsiteY6" fmla="*/ 52554 h 287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3586" h="2879133">
                    <a:moveTo>
                      <a:pt x="0" y="0"/>
                    </a:moveTo>
                    <a:lnTo>
                      <a:pt x="0" y="2879133"/>
                    </a:lnTo>
                    <a:lnTo>
                      <a:pt x="6713586" y="2879133"/>
                    </a:lnTo>
                    <a:lnTo>
                      <a:pt x="6706544" y="2866868"/>
                    </a:lnTo>
                    <a:cubicBezTo>
                      <a:pt x="6557287" y="2628600"/>
                      <a:pt x="6034020" y="2073623"/>
                      <a:pt x="5232420" y="1788949"/>
                    </a:cubicBezTo>
                    <a:cubicBezTo>
                      <a:pt x="4377380" y="1485297"/>
                      <a:pt x="2494882" y="1403545"/>
                      <a:pt x="1601136" y="1088214"/>
                    </a:cubicBezTo>
                    <a:cubicBezTo>
                      <a:pt x="867985" y="829544"/>
                      <a:pt x="383450" y="340347"/>
                      <a:pt x="60125" y="525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15BD8"/>
                  </a:gs>
                  <a:gs pos="100000">
                    <a:srgbClr val="115BD8">
                      <a:lumMod val="75000"/>
                    </a:srgbClr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Arial" panose="020B0604020202020204"/>
                  <a:ea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629413" y="510972"/>
            <a:ext cx="2234584" cy="569844"/>
            <a:chOff x="397565" y="344556"/>
            <a:chExt cx="2234584" cy="569844"/>
          </a:xfrm>
        </p:grpSpPr>
        <p:sp>
          <p:nvSpPr>
            <p:cNvPr id="17" name="单圆角矩形 16"/>
            <p:cNvSpPr/>
            <p:nvPr/>
          </p:nvSpPr>
          <p:spPr>
            <a:xfrm flipV="1">
              <a:off x="503583" y="344556"/>
              <a:ext cx="2128566" cy="569843"/>
            </a:xfrm>
            <a:prstGeom prst="round1Rect">
              <a:avLst/>
            </a:prstGeom>
            <a:solidFill>
              <a:srgbClr val="FBBD0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77800" dir="2100000" sx="94000" sy="94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p3d prstMaterial="plastic"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" name="单圆角矩形 1"/>
            <p:cNvSpPr/>
            <p:nvPr/>
          </p:nvSpPr>
          <p:spPr>
            <a:xfrm flipV="1">
              <a:off x="397565" y="344557"/>
              <a:ext cx="2173356" cy="569843"/>
            </a:xfrm>
            <a:prstGeom prst="round1Rect">
              <a:avLst/>
            </a:prstGeom>
            <a:gradFill flip="none" rotWithShape="1">
              <a:gsLst>
                <a:gs pos="100000">
                  <a:srgbClr val="0D46A6"/>
                </a:gs>
                <a:gs pos="0">
                  <a:srgbClr val="115BD7"/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  <a:sp3d prstMaterial="plastic"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97565" y="398644"/>
              <a:ext cx="217335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产品功能</a:t>
              </a:r>
              <a:endParaRPr lang="zh-CN" altLang="en-US" sz="24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16" name="椭圆 15"/>
          <p:cNvSpPr/>
          <p:nvPr/>
        </p:nvSpPr>
        <p:spPr>
          <a:xfrm>
            <a:off x="3838575" y="1316300"/>
            <a:ext cx="4514850" cy="4514850"/>
          </a:xfrm>
          <a:prstGeom prst="ellipse">
            <a:avLst/>
          </a:prstGeom>
          <a:gradFill>
            <a:gsLst>
              <a:gs pos="100000">
                <a:srgbClr val="115BD7">
                  <a:alpha val="8000"/>
                </a:srgbClr>
              </a:gs>
              <a:gs pos="0">
                <a:srgbClr val="115BD7">
                  <a:alpha val="8000"/>
                </a:srgbClr>
              </a:gs>
              <a:gs pos="50000">
                <a:srgbClr val="115BD7">
                  <a:alpha val="0"/>
                </a:srgbClr>
              </a:gs>
            </a:gsLst>
            <a:lin ang="0" scaled="1"/>
          </a:gradFill>
          <a:ln w="6350" cap="flat" cmpd="sng" algn="ctr">
            <a:gradFill flip="none" rotWithShape="1">
              <a:gsLst>
                <a:gs pos="75000">
                  <a:srgbClr val="115BD7">
                    <a:alpha val="0"/>
                  </a:srgbClr>
                </a:gs>
                <a:gs pos="20000">
                  <a:srgbClr val="115BD7">
                    <a:alpha val="0"/>
                  </a:srgbClr>
                </a:gs>
                <a:gs pos="0">
                  <a:srgbClr val="115BD7"/>
                </a:gs>
                <a:gs pos="100000">
                  <a:srgbClr val="115BD7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2F2F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338259" y="1913001"/>
            <a:ext cx="219076" cy="219076"/>
          </a:xfrm>
          <a:prstGeom prst="ellipse">
            <a:avLst/>
          </a:prstGeom>
          <a:gradFill>
            <a:gsLst>
              <a:gs pos="20000">
                <a:srgbClr val="115BD7"/>
              </a:gs>
              <a:gs pos="100000">
                <a:srgbClr val="0D46A6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101600" dist="38100" dir="2700000" algn="tl" rotWithShape="0">
              <a:srgbClr val="0D46A6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 Unicode MS" panose="020B0604020202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733801" y="3464822"/>
            <a:ext cx="219076" cy="219076"/>
          </a:xfrm>
          <a:prstGeom prst="ellipse">
            <a:avLst/>
          </a:prstGeom>
          <a:solidFill>
            <a:srgbClr val="FBBD06"/>
          </a:solidFill>
          <a:ln w="57150" cap="rnd" cmpd="sng" algn="ctr">
            <a:noFill/>
            <a:prstDash val="solid"/>
            <a:round/>
          </a:ln>
          <a:effectLst>
            <a:outerShdw blurRad="76200" dist="50800" dir="5400000" algn="ctr" rotWithShape="0">
              <a:srgbClr val="FBBD06">
                <a:alpha val="20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>
              <a:defRPr/>
            </a:pPr>
            <a:endParaRPr lang="zh-CN" altLang="en-US" sz="2000" b="1" kern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8243887" y="3464822"/>
            <a:ext cx="219076" cy="219076"/>
          </a:xfrm>
          <a:prstGeom prst="ellipse">
            <a:avLst/>
          </a:prstGeom>
          <a:solidFill>
            <a:srgbClr val="FBBD06"/>
          </a:solidFill>
          <a:ln w="57150" cap="rnd" cmpd="sng" algn="ctr">
            <a:noFill/>
            <a:prstDash val="solid"/>
            <a:round/>
          </a:ln>
          <a:effectLst>
            <a:outerShdw blurRad="76200" dist="50800" dir="5400000" algn="ctr" rotWithShape="0">
              <a:srgbClr val="FBBD06">
                <a:alpha val="20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>
              <a:defRPr/>
            </a:pPr>
            <a:endParaRPr lang="zh-CN" altLang="en-US" sz="2000" b="1" kern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680930" y="1913001"/>
            <a:ext cx="219076" cy="219076"/>
          </a:xfrm>
          <a:prstGeom prst="ellipse">
            <a:avLst/>
          </a:prstGeom>
          <a:gradFill>
            <a:gsLst>
              <a:gs pos="20000">
                <a:srgbClr val="115BD7"/>
              </a:gs>
              <a:gs pos="100000">
                <a:srgbClr val="0D46A6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101600" dist="38100" dir="2700000" algn="tl" rotWithShape="0">
              <a:srgbClr val="0D46A6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 Unicode MS" panose="020B0604020202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338259" y="5016644"/>
            <a:ext cx="219076" cy="219076"/>
          </a:xfrm>
          <a:prstGeom prst="ellipse">
            <a:avLst/>
          </a:prstGeom>
          <a:gradFill>
            <a:gsLst>
              <a:gs pos="20000">
                <a:srgbClr val="115BD7"/>
              </a:gs>
              <a:gs pos="100000">
                <a:srgbClr val="0D46A6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101600" dist="38100" dir="2700000" algn="tl" rotWithShape="0">
              <a:srgbClr val="0D46A6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 Unicode MS" panose="020B0604020202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680930" y="5016644"/>
            <a:ext cx="219076" cy="219076"/>
          </a:xfrm>
          <a:prstGeom prst="ellipse">
            <a:avLst/>
          </a:prstGeom>
          <a:gradFill>
            <a:gsLst>
              <a:gs pos="20000">
                <a:srgbClr val="115BD7"/>
              </a:gs>
              <a:gs pos="100000">
                <a:srgbClr val="0D46A6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101600" dist="38100" dir="2700000" algn="tl" rotWithShape="0">
              <a:srgbClr val="0D46A6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 Unicode MS" panose="020B0604020202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64390" y="1409389"/>
            <a:ext cx="2927736" cy="1086028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  <a:miter lim="800000"/>
          </a:ln>
          <a:effectLst>
            <a:outerShdw blurRad="419100" dist="50800" dir="2700000" algn="ctr" rotWithShape="0">
              <a:srgbClr val="193983">
                <a:alpha val="33000"/>
              </a:srgb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思源黑体 CN Regular"/>
              <a:ea typeface="思源黑体 CN Regular"/>
              <a:sym typeface="思源黑体 CN Normal" panose="020B0400000000000000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456580" y="1524867"/>
            <a:ext cx="1300356" cy="24574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>
              <a:defRPr/>
            </a:pPr>
            <a:r>
              <a:rPr lang="zh-CN" altLang="en-US" sz="1600" kern="0" dirty="0">
                <a:gradFill>
                  <a:gsLst>
                    <a:gs pos="0">
                      <a:srgbClr val="115BD7"/>
                    </a:gs>
                    <a:gs pos="100000">
                      <a:srgbClr val="0D46A6"/>
                    </a:gs>
                  </a:gsLst>
                  <a:lin ang="189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rPr>
              <a:t>提升生活品质</a:t>
            </a:r>
            <a:endParaRPr lang="zh-CN" altLang="en-US" sz="1600" kern="0" dirty="0">
              <a:gradFill>
                <a:gsLst>
                  <a:gs pos="0">
                    <a:srgbClr val="115BD7"/>
                  </a:gs>
                  <a:gs pos="100000">
                    <a:srgbClr val="0D46A6"/>
                  </a:gs>
                </a:gsLst>
                <a:lin ang="18900000" scaled="1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23824" y="1801684"/>
            <a:ext cx="2733112" cy="55880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algn="r">
              <a:lnSpc>
                <a:spcPct val="130000"/>
              </a:lnSpc>
              <a:spcAft>
                <a:spcPts val="600"/>
              </a:spcAft>
              <a:defRPr/>
            </a:pPr>
            <a:r>
              <a:rPr lang="zh-CN" altLang="en-US" sz="1400" dirty="0">
                <a:cs typeface="+mn-ea"/>
                <a:sym typeface="思源黑体 CN Normal" panose="020B0400000000000000" pitchFamily="34" charset="-122"/>
              </a:rPr>
              <a:t>量身定制的香氛环境，为家居与工作空间带来前所未有的舒适感。</a:t>
            </a:r>
            <a:endParaRPr lang="zh-CN" altLang="en-US" sz="1400" dirty="0"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93323" y="3031346"/>
            <a:ext cx="2927736" cy="1086028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  <a:miter lim="800000"/>
          </a:ln>
          <a:effectLst>
            <a:outerShdw blurRad="419100" dist="50800" dir="2700000" algn="ctr" rotWithShape="0">
              <a:srgbClr val="193983">
                <a:alpha val="33000"/>
              </a:srgb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思源黑体 CN Regular"/>
              <a:ea typeface="思源黑体 CN Regular"/>
              <a:sym typeface="思源黑体 CN Normal" panose="020B0400000000000000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085513" y="3146824"/>
            <a:ext cx="1300356" cy="24574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>
              <a:defRPr/>
            </a:pPr>
            <a:r>
              <a:rPr lang="zh-CN" altLang="en-US" sz="1600" kern="0" dirty="0">
                <a:gradFill>
                  <a:gsLst>
                    <a:gs pos="0">
                      <a:srgbClr val="115BD7"/>
                    </a:gs>
                    <a:gs pos="100000">
                      <a:srgbClr val="0D46A6"/>
                    </a:gs>
                  </a:gsLst>
                  <a:lin ang="189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rPr>
              <a:t>智能家居集成</a:t>
            </a:r>
            <a:endParaRPr lang="zh-CN" altLang="en-US" sz="1600" kern="0" dirty="0">
              <a:gradFill>
                <a:gsLst>
                  <a:gs pos="0">
                    <a:srgbClr val="115BD7"/>
                  </a:gs>
                  <a:gs pos="100000">
                    <a:srgbClr val="0D46A6"/>
                  </a:gs>
                </a:gsLst>
                <a:lin ang="18900000" scaled="1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52757" y="3423641"/>
            <a:ext cx="2733112" cy="71882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algn="r">
              <a:lnSpc>
                <a:spcPct val="130000"/>
              </a:lnSpc>
              <a:spcAft>
                <a:spcPts val="600"/>
              </a:spcAft>
              <a:defRPr/>
            </a:pPr>
            <a:r>
              <a:rPr lang="zh-CN" altLang="en-US" sz="1800" dirty="0">
                <a:cs typeface="+mn-ea"/>
                <a:sym typeface="思源黑体 CN Normal" panose="020B0400000000000000" pitchFamily="34" charset="-122"/>
              </a:rPr>
              <a:t>与现代智能技术无缝连接，打造智慧生活新境界。</a:t>
            </a:r>
            <a:endParaRPr lang="zh-CN" altLang="en-US" sz="1800" dirty="0"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85096" y="4750646"/>
            <a:ext cx="2927736" cy="1086028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  <a:miter lim="800000"/>
          </a:ln>
          <a:effectLst>
            <a:outerShdw blurRad="419100" dist="50800" dir="2700000" algn="ctr" rotWithShape="0">
              <a:srgbClr val="193983">
                <a:alpha val="33000"/>
              </a:srgb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思源黑体 CN Regular"/>
              <a:ea typeface="思源黑体 CN Regular"/>
              <a:sym typeface="思源黑体 CN Normal" panose="020B0400000000000000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327275" y="4866005"/>
            <a:ext cx="1550670" cy="24574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>
              <a:defRPr/>
            </a:pPr>
            <a:r>
              <a:rPr lang="zh-CN" altLang="en-US" sz="1600" kern="0" dirty="0">
                <a:gradFill>
                  <a:gsLst>
                    <a:gs pos="0">
                      <a:srgbClr val="115BD7"/>
                    </a:gs>
                    <a:gs pos="100000">
                      <a:srgbClr val="0D46A6"/>
                    </a:gs>
                  </a:gsLst>
                  <a:lin ang="189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rPr>
              <a:t>文化与艺术融合</a:t>
            </a:r>
            <a:endParaRPr lang="zh-CN" altLang="en-US" sz="1600" kern="0" dirty="0">
              <a:gradFill>
                <a:gsLst>
                  <a:gs pos="0">
                    <a:srgbClr val="115BD7"/>
                  </a:gs>
                  <a:gs pos="100000">
                    <a:srgbClr val="0D46A6"/>
                  </a:gs>
                </a:gsLst>
                <a:lin ang="18900000" scaled="1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144530" y="5142941"/>
            <a:ext cx="2733112" cy="63944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algn="r">
              <a:lnSpc>
                <a:spcPct val="130000"/>
              </a:lnSpc>
              <a:spcAft>
                <a:spcPts val="600"/>
              </a:spcAft>
              <a:defRPr/>
            </a:pPr>
            <a:r>
              <a:rPr lang="zh-CN" altLang="en-US" sz="1600" dirty="0">
                <a:cs typeface="+mn-ea"/>
                <a:sym typeface="思源黑体 CN Normal" panose="020B0400000000000000" pitchFamily="34" charset="-122"/>
              </a:rPr>
              <a:t>通过香氛展现个人品味，丰富文化生活。</a:t>
            </a:r>
            <a:endParaRPr lang="zh-CN" altLang="en-US" sz="1600" dirty="0"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289253" y="1409389"/>
            <a:ext cx="2927736" cy="1086028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  <a:miter lim="800000"/>
          </a:ln>
          <a:effectLst>
            <a:outerShdw blurRad="419100" dist="50800" dir="2700000" algn="ctr" rotWithShape="0">
              <a:srgbClr val="193983">
                <a:alpha val="33000"/>
              </a:srgb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思源黑体 CN Regular"/>
              <a:ea typeface="思源黑体 CN Regular"/>
              <a:sym typeface="思源黑体 CN Normal" panose="020B0400000000000000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432512" y="1524867"/>
            <a:ext cx="1985494" cy="24574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1600" kern="0" dirty="0">
                <a:gradFill>
                  <a:gsLst>
                    <a:gs pos="0">
                      <a:srgbClr val="115BD7"/>
                    </a:gs>
                    <a:gs pos="100000">
                      <a:srgbClr val="0D46A6"/>
                    </a:gs>
                  </a:gsLst>
                  <a:lin ang="189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rPr>
              <a:t>健康与福祉</a:t>
            </a:r>
            <a:endParaRPr lang="zh-CN" altLang="en-US" sz="1600" kern="0" dirty="0">
              <a:gradFill>
                <a:gsLst>
                  <a:gs pos="0">
                    <a:srgbClr val="115BD7"/>
                  </a:gs>
                  <a:gs pos="100000">
                    <a:srgbClr val="0D46A6"/>
                  </a:gs>
                </a:gsLst>
                <a:lin ang="18900000" scaled="1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432512" y="1801684"/>
            <a:ext cx="2733112" cy="71882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>
              <a:lnSpc>
                <a:spcPct val="130000"/>
              </a:lnSpc>
              <a:spcAft>
                <a:spcPts val="600"/>
              </a:spcAft>
              <a:defRPr/>
            </a:pPr>
            <a:r>
              <a:rPr lang="zh-CN" altLang="en-US" sz="1800" dirty="0">
                <a:cs typeface="+mn-ea"/>
                <a:sym typeface="思源黑体 CN Normal" panose="020B0400000000000000" pitchFamily="34" charset="-122"/>
              </a:rPr>
              <a:t>智能调节改善压力与睡眠，以香气促进身心健康</a:t>
            </a:r>
            <a:endParaRPr lang="zh-CN" altLang="en-US" sz="1800" dirty="0"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719162" y="2991932"/>
            <a:ext cx="2927736" cy="1086028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  <a:miter lim="800000"/>
          </a:ln>
          <a:effectLst>
            <a:outerShdw blurRad="419100" dist="50800" dir="2700000" algn="ctr" rotWithShape="0">
              <a:srgbClr val="193983">
                <a:alpha val="33000"/>
              </a:srgb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思源黑体 CN Regular"/>
              <a:ea typeface="思源黑体 CN Regular"/>
              <a:sym typeface="思源黑体 CN Normal" panose="020B0400000000000000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862421" y="3107410"/>
            <a:ext cx="1300356" cy="24574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1600" kern="0" dirty="0">
                <a:gradFill>
                  <a:gsLst>
                    <a:gs pos="0">
                      <a:srgbClr val="115BD7"/>
                    </a:gs>
                    <a:gs pos="100000">
                      <a:srgbClr val="0D46A6"/>
                    </a:gs>
                  </a:gsLst>
                  <a:lin ang="189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rPr>
              <a:t>创新驱动</a:t>
            </a:r>
            <a:endParaRPr lang="zh-CN" altLang="en-US" sz="1600" kern="0" dirty="0">
              <a:gradFill>
                <a:gsLst>
                  <a:gs pos="0">
                    <a:srgbClr val="115BD7"/>
                  </a:gs>
                  <a:gs pos="100000">
                    <a:srgbClr val="0D46A6"/>
                  </a:gs>
                </a:gsLst>
                <a:lin ang="18900000" scaled="1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862421" y="3384227"/>
            <a:ext cx="2733112" cy="63944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>
              <a:lnSpc>
                <a:spcPct val="130000"/>
              </a:lnSpc>
              <a:spcAft>
                <a:spcPts val="600"/>
              </a:spcAft>
              <a:defRPr/>
            </a:pPr>
            <a:r>
              <a:rPr lang="zh-CN" altLang="en-US" sz="1600" dirty="0">
                <a:cs typeface="+mn-ea"/>
                <a:sym typeface="思源黑体 CN Normal" panose="020B0400000000000000" pitchFamily="34" charset="-122"/>
              </a:rPr>
              <a:t>跨领域技术进步，融合硬件、软件及新材料的创新设计。</a:t>
            </a:r>
            <a:endParaRPr lang="zh-CN" altLang="en-US" sz="1600" dirty="0"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214812" y="4798763"/>
            <a:ext cx="2927736" cy="1086028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  <a:miter lim="800000"/>
          </a:ln>
          <a:effectLst>
            <a:outerShdw blurRad="419100" dist="50800" dir="2700000" algn="ctr" rotWithShape="0">
              <a:srgbClr val="193983">
                <a:alpha val="33000"/>
              </a:srgb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思源黑体 CN Regular"/>
              <a:ea typeface="思源黑体 CN Regular"/>
              <a:sym typeface="思源黑体 CN Normal" panose="020B0400000000000000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358071" y="4914241"/>
            <a:ext cx="1300356" cy="24574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1600" kern="0" dirty="0">
                <a:gradFill>
                  <a:gsLst>
                    <a:gs pos="0">
                      <a:srgbClr val="115BD7"/>
                    </a:gs>
                    <a:gs pos="100000">
                      <a:srgbClr val="0D46A6"/>
                    </a:gs>
                  </a:gsLst>
                  <a:lin ang="189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rPr>
              <a:t>社交互动</a:t>
            </a:r>
            <a:endParaRPr lang="zh-CN" altLang="en-US" sz="1600" kern="0" dirty="0">
              <a:gradFill>
                <a:gsLst>
                  <a:gs pos="0">
                    <a:srgbClr val="115BD7"/>
                  </a:gs>
                  <a:gs pos="100000">
                    <a:srgbClr val="0D46A6"/>
                  </a:gs>
                </a:gsLst>
                <a:lin ang="18900000" scaled="1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358071" y="5191058"/>
            <a:ext cx="2733112" cy="71882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>
              <a:lnSpc>
                <a:spcPct val="130000"/>
              </a:lnSpc>
              <a:spcAft>
                <a:spcPts val="600"/>
              </a:spcAft>
              <a:defRPr/>
            </a:pPr>
            <a:r>
              <a:rPr lang="zh-CN" altLang="en-US" sz="1800" dirty="0">
                <a:cs typeface="+mn-ea"/>
                <a:sym typeface="思源黑体 CN Normal" panose="020B0400000000000000" pitchFamily="34" charset="-122"/>
              </a:rPr>
              <a:t>分享香氛喜好，开启新的社交交流方式。</a:t>
            </a:r>
            <a:endParaRPr lang="zh-CN" altLang="en-US" sz="1800" dirty="0"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573746" y="2052106"/>
            <a:ext cx="3044508" cy="3044508"/>
          </a:xfrm>
          <a:prstGeom prst="ellipse">
            <a:avLst/>
          </a:prstGeom>
          <a:gradFill>
            <a:gsLst>
              <a:gs pos="20000">
                <a:srgbClr val="115BD7"/>
              </a:gs>
              <a:gs pos="100000">
                <a:srgbClr val="0D46A6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101600" dist="38100" dir="2700000" algn="tl" rotWithShape="0">
              <a:srgbClr val="0D46A6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4710861" y="2189221"/>
            <a:ext cx="2770279" cy="2770279"/>
          </a:xfrm>
          <a:prstGeom prst="ellipse">
            <a:avLst/>
          </a:prstGeom>
          <a:noFill/>
          <a:ln w="28575">
            <a:solidFill>
              <a:schemeClr val="bg1"/>
            </a:solidFill>
            <a:prstDash val="sysDot"/>
          </a:ln>
          <a:effectLst>
            <a:outerShdw blurRad="101600" dist="38100" dir="2700000" algn="tl" rotWithShape="0">
              <a:srgbClr val="0D46A6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4012016" y="1539746"/>
            <a:ext cx="4167968" cy="4167968"/>
          </a:xfrm>
          <a:prstGeom prst="ellipse">
            <a:avLst/>
          </a:prstGeom>
          <a:solidFill>
            <a:schemeClr val="bg1"/>
          </a:solidFill>
          <a:ln w="6350" cap="flat" cmpd="sng" algn="ctr">
            <a:gradFill flip="none" rotWithShape="1">
              <a:gsLst>
                <a:gs pos="75000">
                  <a:srgbClr val="115BD7">
                    <a:alpha val="0"/>
                  </a:srgbClr>
                </a:gs>
                <a:gs pos="20000">
                  <a:srgbClr val="115BD7">
                    <a:alpha val="0"/>
                  </a:srgbClr>
                </a:gs>
                <a:gs pos="0">
                  <a:srgbClr val="115BD7">
                    <a:alpha val="34000"/>
                  </a:srgbClr>
                </a:gs>
                <a:gs pos="100000">
                  <a:srgbClr val="115BD7">
                    <a:alpha val="34000"/>
                  </a:srgbClr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2F2F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pic>
        <p:nvPicPr>
          <p:cNvPr id="5" name="图片 -2147481912" descr="16ac4b97435599490e13c0069bb1a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845" b="861"/>
          <a:stretch>
            <a:fillRect/>
          </a:stretch>
        </p:blipFill>
        <p:spPr>
          <a:xfrm>
            <a:off x="6192520" y="73025"/>
            <a:ext cx="786130" cy="4572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73742850" name="docshapegroup1"/>
          <p:cNvGrpSpPr/>
          <p:nvPr/>
        </p:nvGrpSpPr>
        <p:grpSpPr>
          <a:xfrm>
            <a:off x="4359275" y="2327275"/>
            <a:ext cx="3500120" cy="2790190"/>
            <a:chOff x="2347" y="1773"/>
            <a:chExt cx="15507" cy="11188"/>
          </a:xfrm>
        </p:grpSpPr>
        <p:pic>
          <p:nvPicPr>
            <p:cNvPr id="1073742851" name="docshape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2" y="1773"/>
              <a:ext cx="11562" cy="934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73742852" name="docshape3"/>
            <p:cNvSpPr/>
            <p:nvPr/>
          </p:nvSpPr>
          <p:spPr>
            <a:xfrm>
              <a:off x="6485" y="5223"/>
              <a:ext cx="2449" cy="4010"/>
            </a:xfrm>
            <a:custGeom>
              <a:avLst/>
              <a:gdLst/>
              <a:ahLst/>
              <a:cxnLst/>
              <a:pathLst>
                <a:path w="2449" h="4010">
                  <a:moveTo>
                    <a:pt x="236" y="3036"/>
                  </a:moveTo>
                  <a:lnTo>
                    <a:pt x="120" y="1579"/>
                  </a:lnTo>
                  <a:lnTo>
                    <a:pt x="0" y="62"/>
                  </a:lnTo>
                  <a:lnTo>
                    <a:pt x="1" y="35"/>
                  </a:lnTo>
                  <a:lnTo>
                    <a:pt x="8" y="14"/>
                  </a:lnTo>
                  <a:lnTo>
                    <a:pt x="20" y="1"/>
                  </a:lnTo>
                  <a:lnTo>
                    <a:pt x="36" y="0"/>
                  </a:lnTo>
                  <a:lnTo>
                    <a:pt x="1081" y="287"/>
                  </a:lnTo>
                  <a:lnTo>
                    <a:pt x="2234" y="605"/>
                  </a:lnTo>
                  <a:lnTo>
                    <a:pt x="2283" y="668"/>
                  </a:lnTo>
                  <a:lnTo>
                    <a:pt x="2370" y="2363"/>
                  </a:lnTo>
                  <a:lnTo>
                    <a:pt x="2449" y="3954"/>
                  </a:lnTo>
                  <a:lnTo>
                    <a:pt x="2446" y="3980"/>
                  </a:lnTo>
                  <a:lnTo>
                    <a:pt x="2437" y="4000"/>
                  </a:lnTo>
                  <a:lnTo>
                    <a:pt x="2422" y="4009"/>
                  </a:lnTo>
                  <a:lnTo>
                    <a:pt x="2404" y="4007"/>
                  </a:lnTo>
                </a:path>
              </a:pathLst>
            </a:custGeom>
            <a:noFill/>
            <a:ln w="12700" cap="flat" cmpd="sng">
              <a:solidFill>
                <a:srgbClr val="231F2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2853" name="docshape4"/>
            <p:cNvSpPr/>
            <p:nvPr/>
          </p:nvSpPr>
          <p:spPr>
            <a:xfrm>
              <a:off x="8718" y="5732"/>
              <a:ext cx="328" cy="3552"/>
            </a:xfrm>
            <a:custGeom>
              <a:avLst/>
              <a:gdLst/>
              <a:ahLst/>
              <a:cxnLst/>
              <a:pathLst>
                <a:path w="328" h="3552">
                  <a:moveTo>
                    <a:pt x="0" y="95"/>
                  </a:moveTo>
                  <a:lnTo>
                    <a:pt x="3" y="63"/>
                  </a:lnTo>
                  <a:lnTo>
                    <a:pt x="16" y="33"/>
                  </a:lnTo>
                  <a:lnTo>
                    <a:pt x="37" y="11"/>
                  </a:lnTo>
                  <a:lnTo>
                    <a:pt x="62" y="0"/>
                  </a:lnTo>
                  <a:lnTo>
                    <a:pt x="89" y="13"/>
                  </a:lnTo>
                  <a:lnTo>
                    <a:pt x="137" y="67"/>
                  </a:lnTo>
                  <a:lnTo>
                    <a:pt x="166" y="147"/>
                  </a:lnTo>
                  <a:lnTo>
                    <a:pt x="251" y="1853"/>
                  </a:lnTo>
                  <a:lnTo>
                    <a:pt x="327" y="3444"/>
                  </a:lnTo>
                  <a:lnTo>
                    <a:pt x="326" y="3481"/>
                  </a:lnTo>
                  <a:lnTo>
                    <a:pt x="318" y="3512"/>
                  </a:lnTo>
                  <a:lnTo>
                    <a:pt x="303" y="3536"/>
                  </a:lnTo>
                  <a:lnTo>
                    <a:pt x="284" y="3551"/>
                  </a:lnTo>
                </a:path>
              </a:pathLst>
            </a:custGeom>
            <a:noFill/>
            <a:ln w="12700" cap="flat" cmpd="sng">
              <a:solidFill>
                <a:srgbClr val="231F2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2854" name="docshape5"/>
            <p:cNvSpPr/>
            <p:nvPr/>
          </p:nvSpPr>
          <p:spPr>
            <a:xfrm>
              <a:off x="6474" y="5048"/>
              <a:ext cx="3099" cy="4242"/>
            </a:xfrm>
            <a:custGeom>
              <a:avLst/>
              <a:gdLst/>
              <a:ahLst/>
              <a:cxnLst/>
              <a:pathLst>
                <a:path w="3099" h="4242">
                  <a:moveTo>
                    <a:pt x="47" y="174"/>
                  </a:moveTo>
                  <a:lnTo>
                    <a:pt x="82" y="99"/>
                  </a:lnTo>
                  <a:lnTo>
                    <a:pt x="362" y="44"/>
                  </a:lnTo>
                  <a:lnTo>
                    <a:pt x="579" y="6"/>
                  </a:lnTo>
                  <a:lnTo>
                    <a:pt x="593" y="0"/>
                  </a:lnTo>
                  <a:lnTo>
                    <a:pt x="615" y="0"/>
                  </a:lnTo>
                  <a:lnTo>
                    <a:pt x="1669" y="274"/>
                  </a:lnTo>
                  <a:lnTo>
                    <a:pt x="2831" y="576"/>
                  </a:lnTo>
                  <a:lnTo>
                    <a:pt x="2891" y="597"/>
                  </a:lnTo>
                  <a:lnTo>
                    <a:pt x="2940" y="646"/>
                  </a:lnTo>
                  <a:lnTo>
                    <a:pt x="2970" y="749"/>
                  </a:lnTo>
                  <a:lnTo>
                    <a:pt x="3099" y="3949"/>
                  </a:lnTo>
                  <a:lnTo>
                    <a:pt x="3094" y="3992"/>
                  </a:lnTo>
                  <a:lnTo>
                    <a:pt x="3078" y="4027"/>
                  </a:lnTo>
                  <a:lnTo>
                    <a:pt x="3065" y="4048"/>
                  </a:lnTo>
                  <a:lnTo>
                    <a:pt x="3044" y="4061"/>
                  </a:lnTo>
                  <a:lnTo>
                    <a:pt x="3026" y="4075"/>
                  </a:lnTo>
                  <a:lnTo>
                    <a:pt x="2926" y="4107"/>
                  </a:lnTo>
                  <a:lnTo>
                    <a:pt x="2568" y="4223"/>
                  </a:lnTo>
                  <a:lnTo>
                    <a:pt x="2529" y="4235"/>
                  </a:lnTo>
                  <a:lnTo>
                    <a:pt x="2507" y="4240"/>
                  </a:lnTo>
                  <a:lnTo>
                    <a:pt x="2492" y="4242"/>
                  </a:lnTo>
                  <a:lnTo>
                    <a:pt x="2457" y="4237"/>
                  </a:lnTo>
                  <a:lnTo>
                    <a:pt x="2436" y="4228"/>
                  </a:lnTo>
                  <a:lnTo>
                    <a:pt x="2421" y="4208"/>
                  </a:lnTo>
                  <a:lnTo>
                    <a:pt x="2415" y="4181"/>
                  </a:lnTo>
                  <a:lnTo>
                    <a:pt x="1303" y="3717"/>
                  </a:lnTo>
                  <a:lnTo>
                    <a:pt x="292" y="3295"/>
                  </a:lnTo>
                  <a:lnTo>
                    <a:pt x="252" y="3238"/>
                  </a:lnTo>
                  <a:lnTo>
                    <a:pt x="247" y="3210"/>
                  </a:lnTo>
                  <a:lnTo>
                    <a:pt x="236" y="3203"/>
                  </a:lnTo>
                  <a:lnTo>
                    <a:pt x="8" y="329"/>
                  </a:lnTo>
                  <a:lnTo>
                    <a:pt x="0" y="231"/>
                  </a:lnTo>
                  <a:lnTo>
                    <a:pt x="2" y="195"/>
                  </a:lnTo>
                  <a:lnTo>
                    <a:pt x="29" y="124"/>
                  </a:lnTo>
                  <a:lnTo>
                    <a:pt x="85" y="88"/>
                  </a:lnTo>
                  <a:lnTo>
                    <a:pt x="106" y="89"/>
                  </a:lnTo>
                  <a:lnTo>
                    <a:pt x="1152" y="372"/>
                  </a:lnTo>
                  <a:lnTo>
                    <a:pt x="2307" y="684"/>
                  </a:lnTo>
                  <a:lnTo>
                    <a:pt x="2571" y="630"/>
                  </a:lnTo>
                  <a:lnTo>
                    <a:pt x="2831" y="576"/>
                  </a:lnTo>
                  <a:lnTo>
                    <a:pt x="2857" y="589"/>
                  </a:lnTo>
                  <a:lnTo>
                    <a:pt x="2882" y="611"/>
                  </a:lnTo>
                  <a:lnTo>
                    <a:pt x="2922" y="679"/>
                  </a:lnTo>
                  <a:lnTo>
                    <a:pt x="2939" y="763"/>
                  </a:lnTo>
                  <a:lnTo>
                    <a:pt x="3006" y="2400"/>
                  </a:lnTo>
                  <a:lnTo>
                    <a:pt x="3070" y="3968"/>
                  </a:lnTo>
                  <a:lnTo>
                    <a:pt x="3068" y="4005"/>
                  </a:lnTo>
                  <a:lnTo>
                    <a:pt x="3060" y="4036"/>
                  </a:lnTo>
                  <a:lnTo>
                    <a:pt x="3044" y="4061"/>
                  </a:lnTo>
                  <a:lnTo>
                    <a:pt x="3026" y="4075"/>
                  </a:lnTo>
                </a:path>
              </a:pathLst>
            </a:custGeom>
            <a:noFill/>
            <a:ln w="12700" cap="flat" cmpd="sng">
              <a:solidFill>
                <a:srgbClr val="231F2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2855" name="docshape6"/>
            <p:cNvSpPr/>
            <p:nvPr/>
          </p:nvSpPr>
          <p:spPr>
            <a:xfrm>
              <a:off x="8773" y="5798"/>
              <a:ext cx="671" cy="131"/>
            </a:xfrm>
            <a:custGeom>
              <a:avLst/>
              <a:gdLst/>
              <a:ahLst/>
              <a:cxnLst/>
              <a:pathLst>
                <a:path w="671" h="131">
                  <a:moveTo>
                    <a:pt x="0" y="125"/>
                  </a:moveTo>
                  <a:lnTo>
                    <a:pt x="25" y="129"/>
                  </a:lnTo>
                  <a:lnTo>
                    <a:pt x="56" y="131"/>
                  </a:lnTo>
                  <a:lnTo>
                    <a:pt x="88" y="129"/>
                  </a:lnTo>
                  <a:lnTo>
                    <a:pt x="118" y="125"/>
                  </a:lnTo>
                  <a:lnTo>
                    <a:pt x="381" y="69"/>
                  </a:lnTo>
                  <a:lnTo>
                    <a:pt x="640" y="14"/>
                  </a:lnTo>
                  <a:lnTo>
                    <a:pt x="661" y="7"/>
                  </a:lnTo>
                  <a:lnTo>
                    <a:pt x="671" y="0"/>
                  </a:lnTo>
                </a:path>
              </a:pathLst>
            </a:custGeom>
            <a:noFill/>
            <a:ln w="12700" cap="flat" cmpd="sng">
              <a:solidFill>
                <a:srgbClr val="231F2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2856" name="docshape7"/>
            <p:cNvSpPr/>
            <p:nvPr/>
          </p:nvSpPr>
          <p:spPr>
            <a:xfrm>
              <a:off x="8933" y="8997"/>
              <a:ext cx="639" cy="188"/>
            </a:xfrm>
            <a:custGeom>
              <a:avLst/>
              <a:gdLst/>
              <a:ahLst/>
              <a:cxnLst/>
              <a:pathLst>
                <a:path w="639" h="188">
                  <a:moveTo>
                    <a:pt x="639" y="0"/>
                  </a:moveTo>
                  <a:lnTo>
                    <a:pt x="363" y="98"/>
                  </a:lnTo>
                  <a:lnTo>
                    <a:pt x="112" y="179"/>
                  </a:lnTo>
                  <a:lnTo>
                    <a:pt x="53" y="187"/>
                  </a:lnTo>
                  <a:lnTo>
                    <a:pt x="23" y="185"/>
                  </a:lnTo>
                  <a:lnTo>
                    <a:pt x="0" y="179"/>
                  </a:lnTo>
                </a:path>
              </a:pathLst>
            </a:custGeom>
            <a:noFill/>
            <a:ln w="12700" cap="flat" cmpd="sng">
              <a:solidFill>
                <a:srgbClr val="231F2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2857" name="docshape8"/>
            <p:cNvSpPr/>
            <p:nvPr/>
          </p:nvSpPr>
          <p:spPr>
            <a:xfrm>
              <a:off x="7053" y="5049"/>
              <a:ext cx="2277" cy="578"/>
            </a:xfrm>
            <a:custGeom>
              <a:avLst/>
              <a:gdLst/>
              <a:ahLst/>
              <a:cxnLst/>
              <a:pathLst>
                <a:path w="2277" h="578">
                  <a:moveTo>
                    <a:pt x="0" y="6"/>
                  </a:moveTo>
                  <a:lnTo>
                    <a:pt x="36" y="0"/>
                  </a:lnTo>
                  <a:lnTo>
                    <a:pt x="60" y="2"/>
                  </a:lnTo>
                  <a:lnTo>
                    <a:pt x="2263" y="574"/>
                  </a:lnTo>
                  <a:lnTo>
                    <a:pt x="2276" y="577"/>
                  </a:lnTo>
                </a:path>
              </a:pathLst>
            </a:custGeom>
            <a:noFill/>
            <a:ln w="12700" cap="flat" cmpd="sng">
              <a:solidFill>
                <a:srgbClr val="231F2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2858" name="docshape9"/>
            <p:cNvSpPr/>
            <p:nvPr/>
          </p:nvSpPr>
          <p:spPr>
            <a:xfrm>
              <a:off x="7304" y="6649"/>
              <a:ext cx="337" cy="4841"/>
            </a:xfrm>
            <a:custGeom>
              <a:avLst/>
              <a:gdLst/>
              <a:ahLst/>
              <a:cxnLst/>
              <a:pathLst>
                <a:path w="337" h="4841">
                  <a:moveTo>
                    <a:pt x="0" y="0"/>
                  </a:moveTo>
                  <a:lnTo>
                    <a:pt x="174" y="2502"/>
                  </a:lnTo>
                  <a:lnTo>
                    <a:pt x="337" y="4841"/>
                  </a:lnTo>
                </a:path>
              </a:pathLst>
            </a:custGeom>
            <a:noFill/>
            <a:ln w="12700" cap="flat" cmpd="sng">
              <a:solidFill>
                <a:srgbClr val="231F2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2859" name="直接连接符 1073742858"/>
            <p:cNvSpPr/>
            <p:nvPr/>
          </p:nvSpPr>
          <p:spPr>
            <a:xfrm>
              <a:off x="7129" y="8949"/>
              <a:ext cx="143" cy="1928"/>
            </a:xfrm>
            <a:prstGeom prst="line">
              <a:avLst/>
            </a:prstGeom>
            <a:ln w="12700" cap="flat" cmpd="sng">
              <a:solidFill>
                <a:srgbClr val="231F2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73742860" name="直接连接符 1073742859"/>
            <p:cNvSpPr/>
            <p:nvPr/>
          </p:nvSpPr>
          <p:spPr>
            <a:xfrm>
              <a:off x="6974" y="6865"/>
              <a:ext cx="115" cy="1547"/>
            </a:xfrm>
            <a:prstGeom prst="line">
              <a:avLst/>
            </a:prstGeom>
            <a:ln w="12700" cap="flat" cmpd="sng">
              <a:solidFill>
                <a:srgbClr val="231F2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73742861" name="docshape10"/>
            <p:cNvSpPr/>
            <p:nvPr/>
          </p:nvSpPr>
          <p:spPr>
            <a:xfrm>
              <a:off x="6967" y="6867"/>
              <a:ext cx="306" cy="4010"/>
            </a:xfrm>
            <a:custGeom>
              <a:avLst/>
              <a:gdLst/>
              <a:ahLst/>
              <a:cxnLst/>
              <a:pathLst>
                <a:path w="306" h="4010">
                  <a:moveTo>
                    <a:pt x="0" y="0"/>
                  </a:moveTo>
                  <a:lnTo>
                    <a:pt x="39" y="527"/>
                  </a:lnTo>
                  <a:lnTo>
                    <a:pt x="78" y="1046"/>
                  </a:lnTo>
                  <a:lnTo>
                    <a:pt x="116" y="1557"/>
                  </a:lnTo>
                  <a:lnTo>
                    <a:pt x="153" y="2062"/>
                  </a:lnTo>
                  <a:lnTo>
                    <a:pt x="190" y="2560"/>
                  </a:lnTo>
                  <a:lnTo>
                    <a:pt x="227" y="3051"/>
                  </a:lnTo>
                  <a:lnTo>
                    <a:pt x="263" y="3535"/>
                  </a:lnTo>
                  <a:lnTo>
                    <a:pt x="298" y="4009"/>
                  </a:lnTo>
                  <a:lnTo>
                    <a:pt x="305" y="4010"/>
                  </a:lnTo>
                </a:path>
              </a:pathLst>
            </a:custGeom>
            <a:noFill/>
            <a:ln w="12700" cap="flat" cmpd="sng">
              <a:solidFill>
                <a:srgbClr val="231F2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2862" name="docshape11"/>
            <p:cNvSpPr/>
            <p:nvPr/>
          </p:nvSpPr>
          <p:spPr>
            <a:xfrm>
              <a:off x="7066" y="6702"/>
              <a:ext cx="355" cy="4871"/>
            </a:xfrm>
            <a:custGeom>
              <a:avLst/>
              <a:gdLst/>
              <a:ahLst/>
              <a:cxnLst/>
              <a:pathLst>
                <a:path w="355" h="4871">
                  <a:moveTo>
                    <a:pt x="0" y="0"/>
                  </a:moveTo>
                  <a:lnTo>
                    <a:pt x="38" y="518"/>
                  </a:lnTo>
                  <a:lnTo>
                    <a:pt x="75" y="1028"/>
                  </a:lnTo>
                  <a:lnTo>
                    <a:pt x="112" y="1531"/>
                  </a:lnTo>
                  <a:lnTo>
                    <a:pt x="148" y="2028"/>
                  </a:lnTo>
                  <a:lnTo>
                    <a:pt x="183" y="2518"/>
                  </a:lnTo>
                  <a:lnTo>
                    <a:pt x="219" y="3001"/>
                  </a:lnTo>
                  <a:lnTo>
                    <a:pt x="253" y="3478"/>
                  </a:lnTo>
                  <a:lnTo>
                    <a:pt x="288" y="3948"/>
                  </a:lnTo>
                  <a:lnTo>
                    <a:pt x="321" y="4412"/>
                  </a:lnTo>
                  <a:lnTo>
                    <a:pt x="355" y="4870"/>
                  </a:lnTo>
                </a:path>
              </a:pathLst>
            </a:custGeom>
            <a:noFill/>
            <a:ln w="12700" cap="flat" cmpd="sng">
              <a:solidFill>
                <a:srgbClr val="231F2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2863" name="docshape12"/>
            <p:cNvSpPr/>
            <p:nvPr/>
          </p:nvSpPr>
          <p:spPr>
            <a:xfrm>
              <a:off x="4746" y="6100"/>
              <a:ext cx="2519" cy="4780"/>
            </a:xfrm>
            <a:custGeom>
              <a:avLst/>
              <a:gdLst/>
              <a:ahLst/>
              <a:cxnLst/>
              <a:pathLst>
                <a:path w="2519" h="4780">
                  <a:moveTo>
                    <a:pt x="2518" y="4779"/>
                  </a:moveTo>
                  <a:lnTo>
                    <a:pt x="2518" y="4773"/>
                  </a:lnTo>
                  <a:lnTo>
                    <a:pt x="1392" y="4187"/>
                  </a:lnTo>
                  <a:lnTo>
                    <a:pt x="1124" y="4049"/>
                  </a:lnTo>
                  <a:lnTo>
                    <a:pt x="867" y="3914"/>
                  </a:lnTo>
                  <a:lnTo>
                    <a:pt x="615" y="3783"/>
                  </a:lnTo>
                  <a:lnTo>
                    <a:pt x="373" y="3653"/>
                  </a:lnTo>
                  <a:lnTo>
                    <a:pt x="193" y="1870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231F2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2864" name="直接连接符 1073742863"/>
            <p:cNvSpPr/>
            <p:nvPr/>
          </p:nvSpPr>
          <p:spPr>
            <a:xfrm>
              <a:off x="7092" y="8445"/>
              <a:ext cx="35" cy="471"/>
            </a:xfrm>
            <a:prstGeom prst="line">
              <a:avLst/>
            </a:prstGeom>
            <a:ln w="12700" cap="flat" cmpd="sng">
              <a:solidFill>
                <a:srgbClr val="231F2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73742865" name="docshape13"/>
            <p:cNvSpPr/>
            <p:nvPr/>
          </p:nvSpPr>
          <p:spPr>
            <a:xfrm>
              <a:off x="4739" y="6097"/>
              <a:ext cx="2527" cy="4782"/>
            </a:xfrm>
            <a:custGeom>
              <a:avLst/>
              <a:gdLst/>
              <a:ahLst/>
              <a:cxnLst/>
              <a:pathLst>
                <a:path w="2527" h="4782">
                  <a:moveTo>
                    <a:pt x="2526" y="4781"/>
                  </a:moveTo>
                  <a:lnTo>
                    <a:pt x="2232" y="4627"/>
                  </a:lnTo>
                  <a:lnTo>
                    <a:pt x="1947" y="4478"/>
                  </a:lnTo>
                  <a:lnTo>
                    <a:pt x="1668" y="4332"/>
                  </a:lnTo>
                  <a:lnTo>
                    <a:pt x="1400" y="4189"/>
                  </a:lnTo>
                  <a:lnTo>
                    <a:pt x="381" y="3655"/>
                  </a:lnTo>
                  <a:lnTo>
                    <a:pt x="333" y="3219"/>
                  </a:lnTo>
                  <a:lnTo>
                    <a:pt x="287" y="2776"/>
                  </a:lnTo>
                  <a:lnTo>
                    <a:pt x="241" y="2328"/>
                  </a:lnTo>
                  <a:lnTo>
                    <a:pt x="194" y="1874"/>
                  </a:lnTo>
                  <a:lnTo>
                    <a:pt x="146" y="1414"/>
                  </a:lnTo>
                  <a:lnTo>
                    <a:pt x="98" y="949"/>
                  </a:lnTo>
                  <a:lnTo>
                    <a:pt x="49" y="477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231F2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2866" name="docshape14"/>
            <p:cNvSpPr/>
            <p:nvPr/>
          </p:nvSpPr>
          <p:spPr>
            <a:xfrm>
              <a:off x="4629" y="5883"/>
              <a:ext cx="2676" cy="820"/>
            </a:xfrm>
            <a:custGeom>
              <a:avLst/>
              <a:gdLst/>
              <a:ahLst/>
              <a:cxnLst/>
              <a:pathLst>
                <a:path w="2676" h="820">
                  <a:moveTo>
                    <a:pt x="0" y="0"/>
                  </a:moveTo>
                  <a:lnTo>
                    <a:pt x="244" y="82"/>
                  </a:lnTo>
                  <a:lnTo>
                    <a:pt x="493" y="166"/>
                  </a:lnTo>
                  <a:lnTo>
                    <a:pt x="749" y="252"/>
                  </a:lnTo>
                  <a:lnTo>
                    <a:pt x="1012" y="341"/>
                  </a:lnTo>
                  <a:lnTo>
                    <a:pt x="1282" y="432"/>
                  </a:lnTo>
                  <a:lnTo>
                    <a:pt x="1559" y="525"/>
                  </a:lnTo>
                  <a:lnTo>
                    <a:pt x="1844" y="620"/>
                  </a:lnTo>
                  <a:lnTo>
                    <a:pt x="2136" y="719"/>
                  </a:lnTo>
                  <a:lnTo>
                    <a:pt x="2437" y="820"/>
                  </a:lnTo>
                  <a:lnTo>
                    <a:pt x="2676" y="766"/>
                  </a:lnTo>
                </a:path>
              </a:pathLst>
            </a:custGeom>
            <a:noFill/>
            <a:ln w="12700" cap="flat" cmpd="sng">
              <a:solidFill>
                <a:srgbClr val="231F2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2867" name="docshape15"/>
            <p:cNvSpPr/>
            <p:nvPr/>
          </p:nvSpPr>
          <p:spPr>
            <a:xfrm>
              <a:off x="4629" y="5883"/>
              <a:ext cx="3013" cy="5691"/>
            </a:xfrm>
            <a:custGeom>
              <a:avLst/>
              <a:gdLst/>
              <a:ahLst/>
              <a:cxnLst/>
              <a:pathLst>
                <a:path w="3013" h="5691">
                  <a:moveTo>
                    <a:pt x="3013" y="5607"/>
                  </a:moveTo>
                  <a:lnTo>
                    <a:pt x="2792" y="5690"/>
                  </a:lnTo>
                  <a:lnTo>
                    <a:pt x="2534" y="5548"/>
                  </a:lnTo>
                  <a:lnTo>
                    <a:pt x="2283" y="5410"/>
                  </a:lnTo>
                  <a:lnTo>
                    <a:pt x="2037" y="5274"/>
                  </a:lnTo>
                  <a:lnTo>
                    <a:pt x="2024" y="5271"/>
                  </a:lnTo>
                  <a:lnTo>
                    <a:pt x="2017" y="5275"/>
                  </a:lnTo>
                  <a:lnTo>
                    <a:pt x="2013" y="5275"/>
                  </a:lnTo>
                  <a:lnTo>
                    <a:pt x="2009" y="5274"/>
                  </a:lnTo>
                  <a:lnTo>
                    <a:pt x="2006" y="5271"/>
                  </a:lnTo>
                  <a:lnTo>
                    <a:pt x="2006" y="5267"/>
                  </a:lnTo>
                  <a:lnTo>
                    <a:pt x="2006" y="5259"/>
                  </a:lnTo>
                  <a:lnTo>
                    <a:pt x="2006" y="5257"/>
                  </a:lnTo>
                  <a:lnTo>
                    <a:pt x="1796" y="5142"/>
                  </a:lnTo>
                  <a:lnTo>
                    <a:pt x="1561" y="5012"/>
                  </a:lnTo>
                  <a:lnTo>
                    <a:pt x="1557" y="5010"/>
                  </a:lnTo>
                  <a:lnTo>
                    <a:pt x="1346" y="4894"/>
                  </a:lnTo>
                  <a:lnTo>
                    <a:pt x="1331" y="4885"/>
                  </a:lnTo>
                  <a:lnTo>
                    <a:pt x="1113" y="4765"/>
                  </a:lnTo>
                  <a:lnTo>
                    <a:pt x="1106" y="4761"/>
                  </a:lnTo>
                  <a:lnTo>
                    <a:pt x="1067" y="4740"/>
                  </a:lnTo>
                  <a:lnTo>
                    <a:pt x="886" y="4640"/>
                  </a:lnTo>
                  <a:lnTo>
                    <a:pt x="671" y="4521"/>
                  </a:lnTo>
                  <a:lnTo>
                    <a:pt x="460" y="4405"/>
                  </a:lnTo>
                  <a:lnTo>
                    <a:pt x="417" y="3988"/>
                  </a:lnTo>
                  <a:lnTo>
                    <a:pt x="373" y="3566"/>
                  </a:lnTo>
                  <a:lnTo>
                    <a:pt x="328" y="3139"/>
                  </a:lnTo>
                  <a:lnTo>
                    <a:pt x="283" y="2707"/>
                  </a:lnTo>
                  <a:lnTo>
                    <a:pt x="237" y="2269"/>
                  </a:lnTo>
                  <a:lnTo>
                    <a:pt x="191" y="1827"/>
                  </a:lnTo>
                  <a:lnTo>
                    <a:pt x="144" y="1378"/>
                  </a:lnTo>
                  <a:lnTo>
                    <a:pt x="97" y="925"/>
                  </a:lnTo>
                  <a:lnTo>
                    <a:pt x="49" y="465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231F2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2868" name="docshape16"/>
            <p:cNvSpPr/>
            <p:nvPr/>
          </p:nvSpPr>
          <p:spPr>
            <a:xfrm>
              <a:off x="4629" y="5841"/>
              <a:ext cx="2676" cy="809"/>
            </a:xfrm>
            <a:custGeom>
              <a:avLst/>
              <a:gdLst/>
              <a:ahLst/>
              <a:cxnLst/>
              <a:pathLst>
                <a:path w="2676" h="809">
                  <a:moveTo>
                    <a:pt x="0" y="42"/>
                  </a:moveTo>
                  <a:lnTo>
                    <a:pt x="228" y="0"/>
                  </a:lnTo>
                  <a:lnTo>
                    <a:pt x="1380" y="380"/>
                  </a:lnTo>
                  <a:lnTo>
                    <a:pt x="2676" y="808"/>
                  </a:lnTo>
                </a:path>
              </a:pathLst>
            </a:custGeom>
            <a:noFill/>
            <a:ln w="12700" cap="flat" cmpd="sng">
              <a:solidFill>
                <a:srgbClr val="231F2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2869" name="docshape17"/>
            <p:cNvSpPr/>
            <p:nvPr/>
          </p:nvSpPr>
          <p:spPr>
            <a:xfrm>
              <a:off x="4739" y="6096"/>
              <a:ext cx="2228" cy="772"/>
            </a:xfrm>
            <a:custGeom>
              <a:avLst/>
              <a:gdLst/>
              <a:ahLst/>
              <a:cxnLst/>
              <a:pathLst>
                <a:path w="2228" h="772">
                  <a:moveTo>
                    <a:pt x="0" y="2"/>
                  </a:moveTo>
                  <a:lnTo>
                    <a:pt x="7" y="0"/>
                  </a:lnTo>
                  <a:lnTo>
                    <a:pt x="1052" y="363"/>
                  </a:lnTo>
                  <a:lnTo>
                    <a:pt x="1335" y="463"/>
                  </a:lnTo>
                  <a:lnTo>
                    <a:pt x="1624" y="563"/>
                  </a:lnTo>
                  <a:lnTo>
                    <a:pt x="1922" y="665"/>
                  </a:lnTo>
                  <a:lnTo>
                    <a:pt x="2228" y="771"/>
                  </a:lnTo>
                </a:path>
              </a:pathLst>
            </a:custGeom>
            <a:noFill/>
            <a:ln w="12700" cap="flat" cmpd="sng">
              <a:solidFill>
                <a:srgbClr val="231F2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2870" name="docshape18"/>
            <p:cNvSpPr/>
            <p:nvPr/>
          </p:nvSpPr>
          <p:spPr>
            <a:xfrm>
              <a:off x="5696" y="10622"/>
              <a:ext cx="943" cy="535"/>
            </a:xfrm>
            <a:custGeom>
              <a:avLst/>
              <a:gdLst/>
              <a:ahLst/>
              <a:cxnLst/>
              <a:pathLst>
                <a:path w="943" h="535">
                  <a:moveTo>
                    <a:pt x="943" y="534"/>
                  </a:moveTo>
                  <a:lnTo>
                    <a:pt x="939" y="531"/>
                  </a:lnTo>
                  <a:lnTo>
                    <a:pt x="307" y="183"/>
                  </a:lnTo>
                  <a:lnTo>
                    <a:pt x="298" y="178"/>
                  </a:lnTo>
                  <a:lnTo>
                    <a:pt x="289" y="172"/>
                  </a:lnTo>
                  <a:lnTo>
                    <a:pt x="280" y="166"/>
                  </a:lnTo>
                  <a:lnTo>
                    <a:pt x="272" y="162"/>
                  </a:lnTo>
                  <a:lnTo>
                    <a:pt x="155" y="97"/>
                  </a:lnTo>
                  <a:lnTo>
                    <a:pt x="39" y="33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231F2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2871" name="docshape19"/>
            <p:cNvSpPr/>
            <p:nvPr/>
          </p:nvSpPr>
          <p:spPr>
            <a:xfrm>
              <a:off x="4739" y="6097"/>
              <a:ext cx="2236" cy="768"/>
            </a:xfrm>
            <a:custGeom>
              <a:avLst/>
              <a:gdLst/>
              <a:ahLst/>
              <a:cxnLst/>
              <a:pathLst>
                <a:path w="2236" h="768">
                  <a:moveTo>
                    <a:pt x="0" y="0"/>
                  </a:moveTo>
                  <a:lnTo>
                    <a:pt x="8" y="2"/>
                  </a:lnTo>
                  <a:lnTo>
                    <a:pt x="253" y="87"/>
                  </a:lnTo>
                  <a:lnTo>
                    <a:pt x="513" y="177"/>
                  </a:lnTo>
                  <a:lnTo>
                    <a:pt x="780" y="269"/>
                  </a:lnTo>
                  <a:lnTo>
                    <a:pt x="1055" y="362"/>
                  </a:lnTo>
                  <a:lnTo>
                    <a:pt x="1061" y="362"/>
                  </a:lnTo>
                  <a:lnTo>
                    <a:pt x="2229" y="767"/>
                  </a:lnTo>
                  <a:lnTo>
                    <a:pt x="2235" y="767"/>
                  </a:lnTo>
                </a:path>
              </a:pathLst>
            </a:custGeom>
            <a:noFill/>
            <a:ln w="12700" cap="flat" cmpd="sng">
              <a:solidFill>
                <a:srgbClr val="231F2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2872" name="docshape20"/>
            <p:cNvSpPr/>
            <p:nvPr/>
          </p:nvSpPr>
          <p:spPr>
            <a:xfrm>
              <a:off x="5653" y="11998"/>
              <a:ext cx="208" cy="78"/>
            </a:xfrm>
            <a:custGeom>
              <a:avLst/>
              <a:gdLst/>
              <a:ahLst/>
              <a:cxnLst/>
              <a:pathLst>
                <a:path w="208" h="78">
                  <a:moveTo>
                    <a:pt x="208" y="0"/>
                  </a:moveTo>
                  <a:lnTo>
                    <a:pt x="57" y="56"/>
                  </a:lnTo>
                  <a:lnTo>
                    <a:pt x="0" y="78"/>
                  </a:lnTo>
                </a:path>
              </a:pathLst>
            </a:custGeom>
            <a:noFill/>
            <a:ln w="12700" cap="flat" cmpd="sng">
              <a:solidFill>
                <a:srgbClr val="231F2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2873" name="docshape21"/>
            <p:cNvSpPr/>
            <p:nvPr/>
          </p:nvSpPr>
          <p:spPr>
            <a:xfrm>
              <a:off x="4247" y="6134"/>
              <a:ext cx="1350" cy="6804"/>
            </a:xfrm>
            <a:custGeom>
              <a:avLst/>
              <a:gdLst/>
              <a:ahLst/>
              <a:cxnLst/>
              <a:pathLst>
                <a:path w="1350" h="6804">
                  <a:moveTo>
                    <a:pt x="7" y="568"/>
                  </a:moveTo>
                  <a:lnTo>
                    <a:pt x="0" y="431"/>
                  </a:lnTo>
                  <a:lnTo>
                    <a:pt x="8" y="294"/>
                  </a:lnTo>
                  <a:lnTo>
                    <a:pt x="29" y="157"/>
                  </a:lnTo>
                  <a:lnTo>
                    <a:pt x="63" y="21"/>
                  </a:lnTo>
                  <a:lnTo>
                    <a:pt x="84" y="0"/>
                  </a:lnTo>
                  <a:lnTo>
                    <a:pt x="124" y="15"/>
                  </a:lnTo>
                  <a:lnTo>
                    <a:pt x="204" y="53"/>
                  </a:lnTo>
                  <a:lnTo>
                    <a:pt x="279" y="100"/>
                  </a:lnTo>
                  <a:lnTo>
                    <a:pt x="349" y="155"/>
                  </a:lnTo>
                  <a:lnTo>
                    <a:pt x="416" y="218"/>
                  </a:lnTo>
                  <a:lnTo>
                    <a:pt x="477" y="288"/>
                  </a:lnTo>
                  <a:lnTo>
                    <a:pt x="535" y="367"/>
                  </a:lnTo>
                  <a:lnTo>
                    <a:pt x="589" y="453"/>
                  </a:lnTo>
                  <a:lnTo>
                    <a:pt x="638" y="547"/>
                  </a:lnTo>
                  <a:lnTo>
                    <a:pt x="684" y="648"/>
                  </a:lnTo>
                  <a:lnTo>
                    <a:pt x="725" y="758"/>
                  </a:lnTo>
                  <a:lnTo>
                    <a:pt x="745" y="817"/>
                  </a:lnTo>
                  <a:lnTo>
                    <a:pt x="763" y="877"/>
                  </a:lnTo>
                  <a:lnTo>
                    <a:pt x="780" y="937"/>
                  </a:lnTo>
                  <a:lnTo>
                    <a:pt x="797" y="1004"/>
                  </a:lnTo>
                  <a:lnTo>
                    <a:pt x="812" y="1072"/>
                  </a:lnTo>
                  <a:lnTo>
                    <a:pt x="826" y="1140"/>
                  </a:lnTo>
                  <a:lnTo>
                    <a:pt x="839" y="1208"/>
                  </a:lnTo>
                  <a:lnTo>
                    <a:pt x="852" y="1287"/>
                  </a:lnTo>
                  <a:lnTo>
                    <a:pt x="863" y="1367"/>
                  </a:lnTo>
                  <a:lnTo>
                    <a:pt x="873" y="1445"/>
                  </a:lnTo>
                  <a:lnTo>
                    <a:pt x="882" y="1523"/>
                  </a:lnTo>
                  <a:lnTo>
                    <a:pt x="1114" y="3848"/>
                  </a:lnTo>
                  <a:lnTo>
                    <a:pt x="1333" y="6030"/>
                  </a:lnTo>
                  <a:lnTo>
                    <a:pt x="1339" y="6097"/>
                  </a:lnTo>
                  <a:lnTo>
                    <a:pt x="1344" y="6163"/>
                  </a:lnTo>
                  <a:lnTo>
                    <a:pt x="1347" y="6228"/>
                  </a:lnTo>
                  <a:lnTo>
                    <a:pt x="1349" y="6291"/>
                  </a:lnTo>
                  <a:lnTo>
                    <a:pt x="1349" y="6344"/>
                  </a:lnTo>
                  <a:lnTo>
                    <a:pt x="1345" y="6446"/>
                  </a:lnTo>
                  <a:lnTo>
                    <a:pt x="1334" y="6534"/>
                  </a:lnTo>
                  <a:lnTo>
                    <a:pt x="1319" y="6610"/>
                  </a:lnTo>
                  <a:lnTo>
                    <a:pt x="1297" y="6674"/>
                  </a:lnTo>
                  <a:lnTo>
                    <a:pt x="1254" y="6746"/>
                  </a:lnTo>
                  <a:lnTo>
                    <a:pt x="1200" y="6793"/>
                  </a:lnTo>
                  <a:lnTo>
                    <a:pt x="1179" y="6803"/>
                  </a:lnTo>
                </a:path>
              </a:pathLst>
            </a:custGeom>
            <a:noFill/>
            <a:ln w="12700" cap="flat" cmpd="sng">
              <a:solidFill>
                <a:srgbClr val="231F2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2874" name="docshape22"/>
            <p:cNvSpPr/>
            <p:nvPr/>
          </p:nvSpPr>
          <p:spPr>
            <a:xfrm>
              <a:off x="2357" y="5576"/>
              <a:ext cx="3319" cy="7375"/>
            </a:xfrm>
            <a:custGeom>
              <a:avLst/>
              <a:gdLst/>
              <a:ahLst/>
              <a:cxnLst/>
              <a:pathLst>
                <a:path w="3319" h="7375">
                  <a:moveTo>
                    <a:pt x="359" y="531"/>
                  </a:moveTo>
                  <a:lnTo>
                    <a:pt x="350" y="405"/>
                  </a:lnTo>
                  <a:lnTo>
                    <a:pt x="356" y="279"/>
                  </a:lnTo>
                  <a:lnTo>
                    <a:pt x="375" y="153"/>
                  </a:lnTo>
                  <a:lnTo>
                    <a:pt x="405" y="27"/>
                  </a:lnTo>
                  <a:lnTo>
                    <a:pt x="409" y="18"/>
                  </a:lnTo>
                  <a:lnTo>
                    <a:pt x="416" y="11"/>
                  </a:lnTo>
                  <a:lnTo>
                    <a:pt x="426" y="8"/>
                  </a:lnTo>
                  <a:lnTo>
                    <a:pt x="1168" y="271"/>
                  </a:lnTo>
                  <a:lnTo>
                    <a:pt x="1975" y="558"/>
                  </a:lnTo>
                  <a:lnTo>
                    <a:pt x="2061" y="542"/>
                  </a:lnTo>
                  <a:lnTo>
                    <a:pt x="2100" y="557"/>
                  </a:lnTo>
                  <a:lnTo>
                    <a:pt x="2140" y="574"/>
                  </a:lnTo>
                  <a:lnTo>
                    <a:pt x="2221" y="619"/>
                  </a:lnTo>
                  <a:lnTo>
                    <a:pt x="2291" y="667"/>
                  </a:lnTo>
                  <a:lnTo>
                    <a:pt x="2302" y="677"/>
                  </a:lnTo>
                  <a:lnTo>
                    <a:pt x="2326" y="696"/>
                  </a:lnTo>
                  <a:lnTo>
                    <a:pt x="2392" y="758"/>
                  </a:lnTo>
                  <a:lnTo>
                    <a:pt x="2454" y="829"/>
                  </a:lnTo>
                  <a:lnTo>
                    <a:pt x="2512" y="907"/>
                  </a:lnTo>
                  <a:lnTo>
                    <a:pt x="2565" y="993"/>
                  </a:lnTo>
                  <a:lnTo>
                    <a:pt x="2615" y="1087"/>
                  </a:lnTo>
                  <a:lnTo>
                    <a:pt x="2660" y="1188"/>
                  </a:lnTo>
                  <a:lnTo>
                    <a:pt x="2702" y="1298"/>
                  </a:lnTo>
                  <a:lnTo>
                    <a:pt x="2722" y="1356"/>
                  </a:lnTo>
                  <a:lnTo>
                    <a:pt x="2740" y="1416"/>
                  </a:lnTo>
                  <a:lnTo>
                    <a:pt x="2756" y="1476"/>
                  </a:lnTo>
                  <a:lnTo>
                    <a:pt x="2773" y="1543"/>
                  </a:lnTo>
                  <a:lnTo>
                    <a:pt x="2789" y="1611"/>
                  </a:lnTo>
                  <a:lnTo>
                    <a:pt x="2802" y="1679"/>
                  </a:lnTo>
                  <a:lnTo>
                    <a:pt x="2815" y="1746"/>
                  </a:lnTo>
                  <a:lnTo>
                    <a:pt x="2828" y="1826"/>
                  </a:lnTo>
                  <a:lnTo>
                    <a:pt x="2838" y="1899"/>
                  </a:lnTo>
                  <a:lnTo>
                    <a:pt x="2849" y="1983"/>
                  </a:lnTo>
                  <a:lnTo>
                    <a:pt x="2857" y="2061"/>
                  </a:lnTo>
                  <a:lnTo>
                    <a:pt x="2905" y="2537"/>
                  </a:lnTo>
                  <a:lnTo>
                    <a:pt x="2951" y="3007"/>
                  </a:lnTo>
                  <a:lnTo>
                    <a:pt x="2997" y="3471"/>
                  </a:lnTo>
                  <a:lnTo>
                    <a:pt x="3042" y="3929"/>
                  </a:lnTo>
                  <a:lnTo>
                    <a:pt x="3087" y="4381"/>
                  </a:lnTo>
                  <a:lnTo>
                    <a:pt x="3131" y="4827"/>
                  </a:lnTo>
                  <a:lnTo>
                    <a:pt x="3175" y="5268"/>
                  </a:lnTo>
                  <a:lnTo>
                    <a:pt x="3218" y="5704"/>
                  </a:lnTo>
                  <a:lnTo>
                    <a:pt x="3261" y="6134"/>
                  </a:lnTo>
                  <a:lnTo>
                    <a:pt x="3297" y="6499"/>
                  </a:lnTo>
                  <a:lnTo>
                    <a:pt x="3303" y="6558"/>
                  </a:lnTo>
                  <a:lnTo>
                    <a:pt x="3309" y="6625"/>
                  </a:lnTo>
                  <a:lnTo>
                    <a:pt x="3313" y="6691"/>
                  </a:lnTo>
                  <a:lnTo>
                    <a:pt x="3317" y="6756"/>
                  </a:lnTo>
                  <a:lnTo>
                    <a:pt x="3318" y="6819"/>
                  </a:lnTo>
                  <a:lnTo>
                    <a:pt x="3318" y="6872"/>
                  </a:lnTo>
                  <a:lnTo>
                    <a:pt x="3317" y="6924"/>
                  </a:lnTo>
                  <a:lnTo>
                    <a:pt x="3314" y="6968"/>
                  </a:lnTo>
                  <a:lnTo>
                    <a:pt x="3314" y="6973"/>
                  </a:lnTo>
                  <a:lnTo>
                    <a:pt x="3303" y="7062"/>
                  </a:lnTo>
                  <a:lnTo>
                    <a:pt x="3287" y="7138"/>
                  </a:lnTo>
                  <a:lnTo>
                    <a:pt x="3265" y="7201"/>
                  </a:lnTo>
                  <a:lnTo>
                    <a:pt x="3223" y="7274"/>
                  </a:lnTo>
                  <a:lnTo>
                    <a:pt x="3168" y="7321"/>
                  </a:lnTo>
                  <a:lnTo>
                    <a:pt x="3128" y="7337"/>
                  </a:lnTo>
                  <a:lnTo>
                    <a:pt x="3095" y="7351"/>
                  </a:lnTo>
                  <a:lnTo>
                    <a:pt x="3084" y="7356"/>
                  </a:lnTo>
                  <a:lnTo>
                    <a:pt x="3070" y="7361"/>
                  </a:lnTo>
                  <a:lnTo>
                    <a:pt x="3048" y="7369"/>
                  </a:lnTo>
                  <a:lnTo>
                    <a:pt x="3025" y="7373"/>
                  </a:lnTo>
                  <a:lnTo>
                    <a:pt x="3020" y="7374"/>
                  </a:lnTo>
                  <a:lnTo>
                    <a:pt x="3000" y="7374"/>
                  </a:lnTo>
                  <a:lnTo>
                    <a:pt x="2999" y="7374"/>
                  </a:lnTo>
                  <a:lnTo>
                    <a:pt x="2998" y="7374"/>
                  </a:lnTo>
                  <a:lnTo>
                    <a:pt x="2966" y="7371"/>
                  </a:lnTo>
                  <a:lnTo>
                    <a:pt x="2923" y="7363"/>
                  </a:lnTo>
                  <a:lnTo>
                    <a:pt x="2920" y="7363"/>
                  </a:lnTo>
                  <a:lnTo>
                    <a:pt x="2916" y="7362"/>
                  </a:lnTo>
                  <a:lnTo>
                    <a:pt x="2894" y="7356"/>
                  </a:lnTo>
                  <a:lnTo>
                    <a:pt x="2866" y="7348"/>
                  </a:lnTo>
                  <a:lnTo>
                    <a:pt x="2863" y="7347"/>
                  </a:lnTo>
                  <a:lnTo>
                    <a:pt x="2839" y="7340"/>
                  </a:lnTo>
                  <a:lnTo>
                    <a:pt x="2833" y="7337"/>
                  </a:lnTo>
                  <a:lnTo>
                    <a:pt x="2803" y="7321"/>
                  </a:lnTo>
                  <a:lnTo>
                    <a:pt x="2776" y="7307"/>
                  </a:lnTo>
                  <a:lnTo>
                    <a:pt x="2745" y="7290"/>
                  </a:lnTo>
                  <a:lnTo>
                    <a:pt x="2716" y="7272"/>
                  </a:lnTo>
                  <a:lnTo>
                    <a:pt x="2714" y="7270"/>
                  </a:lnTo>
                  <a:lnTo>
                    <a:pt x="2628" y="7159"/>
                  </a:lnTo>
                  <a:lnTo>
                    <a:pt x="2584" y="7063"/>
                  </a:lnTo>
                  <a:lnTo>
                    <a:pt x="2551" y="6959"/>
                  </a:lnTo>
                  <a:lnTo>
                    <a:pt x="2531" y="6847"/>
                  </a:lnTo>
                  <a:lnTo>
                    <a:pt x="2355" y="6730"/>
                  </a:lnTo>
                  <a:lnTo>
                    <a:pt x="2183" y="6615"/>
                  </a:lnTo>
                  <a:lnTo>
                    <a:pt x="2013" y="6502"/>
                  </a:lnTo>
                  <a:lnTo>
                    <a:pt x="1846" y="6391"/>
                  </a:lnTo>
                  <a:lnTo>
                    <a:pt x="1682" y="6282"/>
                  </a:lnTo>
                  <a:lnTo>
                    <a:pt x="1521" y="6175"/>
                  </a:lnTo>
                  <a:lnTo>
                    <a:pt x="1363" y="6069"/>
                  </a:lnTo>
                  <a:lnTo>
                    <a:pt x="1207" y="5965"/>
                  </a:lnTo>
                  <a:lnTo>
                    <a:pt x="1054" y="5864"/>
                  </a:lnTo>
                  <a:lnTo>
                    <a:pt x="981" y="5809"/>
                  </a:lnTo>
                  <a:lnTo>
                    <a:pt x="918" y="5749"/>
                  </a:lnTo>
                  <a:lnTo>
                    <a:pt x="860" y="5676"/>
                  </a:lnTo>
                  <a:lnTo>
                    <a:pt x="815" y="5602"/>
                  </a:lnTo>
                  <a:lnTo>
                    <a:pt x="778" y="5518"/>
                  </a:lnTo>
                  <a:lnTo>
                    <a:pt x="751" y="5435"/>
                  </a:lnTo>
                  <a:lnTo>
                    <a:pt x="724" y="5329"/>
                  </a:lnTo>
                  <a:lnTo>
                    <a:pt x="704" y="5226"/>
                  </a:lnTo>
                  <a:lnTo>
                    <a:pt x="694" y="5163"/>
                  </a:lnTo>
                  <a:lnTo>
                    <a:pt x="684" y="5099"/>
                  </a:lnTo>
                  <a:lnTo>
                    <a:pt x="645" y="4804"/>
                  </a:lnTo>
                  <a:lnTo>
                    <a:pt x="605" y="4506"/>
                  </a:lnTo>
                  <a:lnTo>
                    <a:pt x="564" y="4206"/>
                  </a:lnTo>
                  <a:lnTo>
                    <a:pt x="524" y="3904"/>
                  </a:lnTo>
                  <a:lnTo>
                    <a:pt x="483" y="3599"/>
                  </a:lnTo>
                  <a:lnTo>
                    <a:pt x="442" y="3291"/>
                  </a:lnTo>
                  <a:lnTo>
                    <a:pt x="400" y="2981"/>
                  </a:lnTo>
                  <a:lnTo>
                    <a:pt x="358" y="2668"/>
                  </a:lnTo>
                  <a:lnTo>
                    <a:pt x="316" y="2352"/>
                  </a:lnTo>
                  <a:lnTo>
                    <a:pt x="273" y="2034"/>
                  </a:lnTo>
                  <a:lnTo>
                    <a:pt x="230" y="1713"/>
                  </a:lnTo>
                  <a:lnTo>
                    <a:pt x="186" y="1389"/>
                  </a:lnTo>
                  <a:lnTo>
                    <a:pt x="142" y="1062"/>
                  </a:lnTo>
                  <a:lnTo>
                    <a:pt x="94" y="1037"/>
                  </a:lnTo>
                  <a:lnTo>
                    <a:pt x="61" y="1010"/>
                  </a:lnTo>
                  <a:lnTo>
                    <a:pt x="34" y="951"/>
                  </a:lnTo>
                  <a:lnTo>
                    <a:pt x="26" y="891"/>
                  </a:lnTo>
                  <a:lnTo>
                    <a:pt x="13" y="773"/>
                  </a:lnTo>
                  <a:lnTo>
                    <a:pt x="5" y="660"/>
                  </a:lnTo>
                  <a:lnTo>
                    <a:pt x="0" y="557"/>
                  </a:lnTo>
                  <a:lnTo>
                    <a:pt x="0" y="510"/>
                  </a:lnTo>
                  <a:lnTo>
                    <a:pt x="2" y="426"/>
                  </a:lnTo>
                  <a:lnTo>
                    <a:pt x="5" y="383"/>
                  </a:lnTo>
                  <a:lnTo>
                    <a:pt x="8" y="354"/>
                  </a:lnTo>
                  <a:lnTo>
                    <a:pt x="15" y="298"/>
                  </a:lnTo>
                  <a:lnTo>
                    <a:pt x="15" y="296"/>
                  </a:lnTo>
                  <a:lnTo>
                    <a:pt x="28" y="236"/>
                  </a:lnTo>
                  <a:lnTo>
                    <a:pt x="50" y="163"/>
                  </a:lnTo>
                  <a:lnTo>
                    <a:pt x="56" y="150"/>
                  </a:lnTo>
                  <a:lnTo>
                    <a:pt x="60" y="142"/>
                  </a:lnTo>
                  <a:lnTo>
                    <a:pt x="78" y="107"/>
                  </a:lnTo>
                  <a:lnTo>
                    <a:pt x="84" y="97"/>
                  </a:lnTo>
                  <a:lnTo>
                    <a:pt x="94" y="83"/>
                  </a:lnTo>
                  <a:lnTo>
                    <a:pt x="107" y="63"/>
                  </a:lnTo>
                  <a:lnTo>
                    <a:pt x="111" y="59"/>
                  </a:lnTo>
                  <a:lnTo>
                    <a:pt x="141" y="30"/>
                  </a:lnTo>
                  <a:lnTo>
                    <a:pt x="147" y="26"/>
                  </a:lnTo>
                  <a:lnTo>
                    <a:pt x="174" y="10"/>
                  </a:lnTo>
                  <a:lnTo>
                    <a:pt x="175" y="9"/>
                  </a:lnTo>
                  <a:lnTo>
                    <a:pt x="177" y="10"/>
                  </a:lnTo>
                  <a:lnTo>
                    <a:pt x="204" y="8"/>
                  </a:lnTo>
                  <a:lnTo>
                    <a:pt x="218" y="5"/>
                  </a:lnTo>
                  <a:lnTo>
                    <a:pt x="222" y="4"/>
                  </a:lnTo>
                  <a:lnTo>
                    <a:pt x="245" y="1"/>
                  </a:lnTo>
                  <a:lnTo>
                    <a:pt x="322" y="5"/>
                  </a:lnTo>
                  <a:lnTo>
                    <a:pt x="405" y="27"/>
                  </a:lnTo>
                  <a:lnTo>
                    <a:pt x="1146" y="291"/>
                  </a:lnTo>
                  <a:lnTo>
                    <a:pt x="1954" y="579"/>
                  </a:lnTo>
                  <a:lnTo>
                    <a:pt x="2025" y="608"/>
                  </a:lnTo>
                  <a:lnTo>
                    <a:pt x="2095" y="645"/>
                  </a:lnTo>
                  <a:lnTo>
                    <a:pt x="2163" y="690"/>
                  </a:lnTo>
                  <a:lnTo>
                    <a:pt x="2226" y="742"/>
                  </a:lnTo>
                  <a:lnTo>
                    <a:pt x="2283" y="796"/>
                  </a:lnTo>
                  <a:lnTo>
                    <a:pt x="2334" y="853"/>
                  </a:lnTo>
                  <a:lnTo>
                    <a:pt x="2380" y="914"/>
                  </a:lnTo>
                  <a:lnTo>
                    <a:pt x="2422" y="976"/>
                  </a:lnTo>
                  <a:lnTo>
                    <a:pt x="2460" y="1042"/>
                  </a:lnTo>
                  <a:lnTo>
                    <a:pt x="2497" y="1113"/>
                  </a:lnTo>
                  <a:lnTo>
                    <a:pt x="2532" y="1189"/>
                  </a:lnTo>
                  <a:lnTo>
                    <a:pt x="2565" y="1270"/>
                  </a:lnTo>
                  <a:lnTo>
                    <a:pt x="2597" y="1361"/>
                  </a:lnTo>
                  <a:lnTo>
                    <a:pt x="2628" y="1461"/>
                  </a:lnTo>
                  <a:lnTo>
                    <a:pt x="2656" y="1568"/>
                  </a:lnTo>
                  <a:lnTo>
                    <a:pt x="2669" y="1626"/>
                  </a:lnTo>
                  <a:lnTo>
                    <a:pt x="2682" y="1689"/>
                  </a:lnTo>
                  <a:lnTo>
                    <a:pt x="2695" y="1753"/>
                  </a:lnTo>
                  <a:lnTo>
                    <a:pt x="2706" y="1819"/>
                  </a:lnTo>
                  <a:lnTo>
                    <a:pt x="2716" y="1884"/>
                  </a:lnTo>
                  <a:lnTo>
                    <a:pt x="2725" y="1950"/>
                  </a:lnTo>
                  <a:lnTo>
                    <a:pt x="2733" y="2016"/>
                  </a:lnTo>
                  <a:lnTo>
                    <a:pt x="2740" y="2083"/>
                  </a:lnTo>
                  <a:lnTo>
                    <a:pt x="2740" y="2084"/>
                  </a:lnTo>
                  <a:lnTo>
                    <a:pt x="2974" y="4408"/>
                  </a:lnTo>
                  <a:lnTo>
                    <a:pt x="3194" y="6591"/>
                  </a:lnTo>
                  <a:lnTo>
                    <a:pt x="3200" y="6651"/>
                  </a:lnTo>
                  <a:lnTo>
                    <a:pt x="3207" y="6768"/>
                  </a:lnTo>
                  <a:lnTo>
                    <a:pt x="3210" y="6876"/>
                  </a:lnTo>
                  <a:lnTo>
                    <a:pt x="3209" y="6927"/>
                  </a:lnTo>
                  <a:lnTo>
                    <a:pt x="3204" y="7017"/>
                  </a:lnTo>
                  <a:lnTo>
                    <a:pt x="3195" y="7092"/>
                  </a:lnTo>
                  <a:lnTo>
                    <a:pt x="3183" y="7155"/>
                  </a:lnTo>
                  <a:lnTo>
                    <a:pt x="3148" y="7250"/>
                  </a:lnTo>
                  <a:lnTo>
                    <a:pt x="3103" y="7315"/>
                  </a:lnTo>
                  <a:lnTo>
                    <a:pt x="3044" y="7355"/>
                  </a:lnTo>
                  <a:lnTo>
                    <a:pt x="2966" y="7371"/>
                  </a:lnTo>
                  <a:lnTo>
                    <a:pt x="2959" y="7374"/>
                  </a:lnTo>
                  <a:lnTo>
                    <a:pt x="2920" y="7362"/>
                  </a:lnTo>
                  <a:lnTo>
                    <a:pt x="2855" y="7343"/>
                  </a:lnTo>
                  <a:lnTo>
                    <a:pt x="2835" y="7337"/>
                  </a:lnTo>
                  <a:lnTo>
                    <a:pt x="2803" y="7321"/>
                  </a:lnTo>
                  <a:lnTo>
                    <a:pt x="2776" y="7307"/>
                  </a:lnTo>
                </a:path>
              </a:pathLst>
            </a:custGeom>
            <a:noFill/>
            <a:ln w="12700" cap="flat" cmpd="sng">
              <a:solidFill>
                <a:srgbClr val="231F2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2875" name="docshape23"/>
            <p:cNvSpPr/>
            <p:nvPr/>
          </p:nvSpPr>
          <p:spPr>
            <a:xfrm>
              <a:off x="2474" y="6084"/>
              <a:ext cx="2717" cy="6421"/>
            </a:xfrm>
            <a:custGeom>
              <a:avLst/>
              <a:gdLst/>
              <a:ahLst/>
              <a:cxnLst/>
              <a:pathLst>
                <a:path w="2717" h="6421">
                  <a:moveTo>
                    <a:pt x="24" y="554"/>
                  </a:moveTo>
                  <a:lnTo>
                    <a:pt x="14" y="470"/>
                  </a:lnTo>
                  <a:lnTo>
                    <a:pt x="7" y="399"/>
                  </a:lnTo>
                  <a:lnTo>
                    <a:pt x="2" y="331"/>
                  </a:lnTo>
                  <a:lnTo>
                    <a:pt x="0" y="272"/>
                  </a:lnTo>
                  <a:lnTo>
                    <a:pt x="0" y="210"/>
                  </a:lnTo>
                  <a:lnTo>
                    <a:pt x="9" y="117"/>
                  </a:lnTo>
                  <a:lnTo>
                    <a:pt x="30" y="57"/>
                  </a:lnTo>
                  <a:lnTo>
                    <a:pt x="77" y="11"/>
                  </a:lnTo>
                  <a:lnTo>
                    <a:pt x="124" y="0"/>
                  </a:lnTo>
                  <a:lnTo>
                    <a:pt x="149" y="0"/>
                  </a:lnTo>
                  <a:lnTo>
                    <a:pt x="241" y="23"/>
                  </a:lnTo>
                  <a:lnTo>
                    <a:pt x="400" y="85"/>
                  </a:lnTo>
                  <a:lnTo>
                    <a:pt x="561" y="147"/>
                  </a:lnTo>
                  <a:lnTo>
                    <a:pt x="725" y="210"/>
                  </a:lnTo>
                  <a:lnTo>
                    <a:pt x="893" y="275"/>
                  </a:lnTo>
                  <a:lnTo>
                    <a:pt x="1064" y="341"/>
                  </a:lnTo>
                  <a:lnTo>
                    <a:pt x="1238" y="408"/>
                  </a:lnTo>
                  <a:lnTo>
                    <a:pt x="1415" y="477"/>
                  </a:lnTo>
                  <a:lnTo>
                    <a:pt x="1596" y="547"/>
                  </a:lnTo>
                  <a:lnTo>
                    <a:pt x="1780" y="618"/>
                  </a:lnTo>
                  <a:lnTo>
                    <a:pt x="1870" y="661"/>
                  </a:lnTo>
                  <a:lnTo>
                    <a:pt x="1949" y="716"/>
                  </a:lnTo>
                  <a:lnTo>
                    <a:pt x="2022" y="789"/>
                  </a:lnTo>
                  <a:lnTo>
                    <a:pt x="2078" y="871"/>
                  </a:lnTo>
                  <a:lnTo>
                    <a:pt x="2123" y="968"/>
                  </a:lnTo>
                  <a:lnTo>
                    <a:pt x="2156" y="1068"/>
                  </a:lnTo>
                  <a:lnTo>
                    <a:pt x="2172" y="1134"/>
                  </a:lnTo>
                  <a:lnTo>
                    <a:pt x="2187" y="1198"/>
                  </a:lnTo>
                  <a:lnTo>
                    <a:pt x="2199" y="1263"/>
                  </a:lnTo>
                  <a:lnTo>
                    <a:pt x="2209" y="1325"/>
                  </a:lnTo>
                  <a:lnTo>
                    <a:pt x="2220" y="1403"/>
                  </a:lnTo>
                  <a:lnTo>
                    <a:pt x="2230" y="1484"/>
                  </a:lnTo>
                  <a:lnTo>
                    <a:pt x="2268" y="1848"/>
                  </a:lnTo>
                  <a:lnTo>
                    <a:pt x="2306" y="2209"/>
                  </a:lnTo>
                  <a:lnTo>
                    <a:pt x="2344" y="2566"/>
                  </a:lnTo>
                  <a:lnTo>
                    <a:pt x="2382" y="2919"/>
                  </a:lnTo>
                  <a:lnTo>
                    <a:pt x="2419" y="3269"/>
                  </a:lnTo>
                  <a:lnTo>
                    <a:pt x="2455" y="3616"/>
                  </a:lnTo>
                  <a:lnTo>
                    <a:pt x="2492" y="3959"/>
                  </a:lnTo>
                  <a:lnTo>
                    <a:pt x="2528" y="4299"/>
                  </a:lnTo>
                  <a:lnTo>
                    <a:pt x="2563" y="4636"/>
                  </a:lnTo>
                  <a:lnTo>
                    <a:pt x="2599" y="4969"/>
                  </a:lnTo>
                  <a:lnTo>
                    <a:pt x="2634" y="5300"/>
                  </a:lnTo>
                  <a:lnTo>
                    <a:pt x="2668" y="5627"/>
                  </a:lnTo>
                  <a:lnTo>
                    <a:pt x="2703" y="5951"/>
                  </a:lnTo>
                  <a:lnTo>
                    <a:pt x="2710" y="6033"/>
                  </a:lnTo>
                  <a:lnTo>
                    <a:pt x="2714" y="6101"/>
                  </a:lnTo>
                  <a:lnTo>
                    <a:pt x="2716" y="6166"/>
                  </a:lnTo>
                  <a:lnTo>
                    <a:pt x="2715" y="6220"/>
                  </a:lnTo>
                  <a:lnTo>
                    <a:pt x="2704" y="6320"/>
                  </a:lnTo>
                  <a:lnTo>
                    <a:pt x="2682" y="6381"/>
                  </a:lnTo>
                  <a:lnTo>
                    <a:pt x="2627" y="6420"/>
                  </a:lnTo>
                  <a:lnTo>
                    <a:pt x="2606" y="6420"/>
                  </a:lnTo>
                  <a:lnTo>
                    <a:pt x="2577" y="6417"/>
                  </a:lnTo>
                  <a:lnTo>
                    <a:pt x="2549" y="6410"/>
                  </a:lnTo>
                  <a:lnTo>
                    <a:pt x="2519" y="6399"/>
                  </a:lnTo>
                  <a:lnTo>
                    <a:pt x="2490" y="6385"/>
                  </a:lnTo>
                  <a:lnTo>
                    <a:pt x="2452" y="6364"/>
                  </a:lnTo>
                  <a:lnTo>
                    <a:pt x="2413" y="6339"/>
                  </a:lnTo>
                </a:path>
              </a:pathLst>
            </a:custGeom>
            <a:noFill/>
            <a:ln w="12700" cap="flat" cmpd="sng">
              <a:solidFill>
                <a:srgbClr val="231F2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2876" name="docshape24"/>
            <p:cNvSpPr/>
            <p:nvPr/>
          </p:nvSpPr>
          <p:spPr>
            <a:xfrm>
              <a:off x="4704" y="7569"/>
              <a:ext cx="510" cy="92"/>
            </a:xfrm>
            <a:custGeom>
              <a:avLst/>
              <a:gdLst/>
              <a:ahLst/>
              <a:cxnLst/>
              <a:pathLst>
                <a:path w="510" h="92">
                  <a:moveTo>
                    <a:pt x="0" y="0"/>
                  </a:moveTo>
                  <a:lnTo>
                    <a:pt x="79" y="28"/>
                  </a:lnTo>
                  <a:lnTo>
                    <a:pt x="172" y="53"/>
                  </a:lnTo>
                  <a:lnTo>
                    <a:pt x="277" y="73"/>
                  </a:lnTo>
                  <a:lnTo>
                    <a:pt x="392" y="91"/>
                  </a:lnTo>
                  <a:lnTo>
                    <a:pt x="403" y="92"/>
                  </a:lnTo>
                  <a:lnTo>
                    <a:pt x="414" y="91"/>
                  </a:lnTo>
                  <a:lnTo>
                    <a:pt x="425" y="89"/>
                  </a:lnTo>
                  <a:lnTo>
                    <a:pt x="509" y="69"/>
                  </a:lnTo>
                </a:path>
              </a:pathLst>
            </a:custGeom>
            <a:noFill/>
            <a:ln w="12700" cap="flat" cmpd="sng">
              <a:solidFill>
                <a:srgbClr val="231F2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2877" name="docshape25"/>
            <p:cNvSpPr/>
            <p:nvPr/>
          </p:nvSpPr>
          <p:spPr>
            <a:xfrm>
              <a:off x="5177" y="12036"/>
              <a:ext cx="483" cy="133"/>
            </a:xfrm>
            <a:custGeom>
              <a:avLst/>
              <a:gdLst/>
              <a:ahLst/>
              <a:cxnLst/>
              <a:pathLst>
                <a:path w="483" h="133">
                  <a:moveTo>
                    <a:pt x="482" y="99"/>
                  </a:moveTo>
                  <a:lnTo>
                    <a:pt x="403" y="129"/>
                  </a:lnTo>
                  <a:lnTo>
                    <a:pt x="393" y="132"/>
                  </a:lnTo>
                  <a:lnTo>
                    <a:pt x="383" y="133"/>
                  </a:lnTo>
                  <a:lnTo>
                    <a:pt x="373" y="132"/>
                  </a:lnTo>
                  <a:lnTo>
                    <a:pt x="264" y="106"/>
                  </a:lnTo>
                  <a:lnTo>
                    <a:pt x="164" y="76"/>
                  </a:lnTo>
                  <a:lnTo>
                    <a:pt x="76" y="41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231F2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2878" name="docshape26"/>
            <p:cNvSpPr/>
            <p:nvPr/>
          </p:nvSpPr>
          <p:spPr>
            <a:xfrm>
              <a:off x="5195" y="7422"/>
              <a:ext cx="228" cy="54"/>
            </a:xfrm>
            <a:custGeom>
              <a:avLst/>
              <a:gdLst/>
              <a:ahLst/>
              <a:cxnLst/>
              <a:pathLst>
                <a:path w="228" h="54">
                  <a:moveTo>
                    <a:pt x="0" y="54"/>
                  </a:moveTo>
                  <a:lnTo>
                    <a:pt x="65" y="39"/>
                  </a:lnTo>
                  <a:lnTo>
                    <a:pt x="228" y="0"/>
                  </a:lnTo>
                </a:path>
              </a:pathLst>
            </a:custGeom>
            <a:noFill/>
            <a:ln w="12700" cap="flat" cmpd="sng">
              <a:solidFill>
                <a:srgbClr val="231F2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1073742879" name="docshape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1" y="10498"/>
              <a:ext cx="131" cy="18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73742880" name="docshape28"/>
            <p:cNvSpPr/>
            <p:nvPr/>
          </p:nvSpPr>
          <p:spPr>
            <a:xfrm>
              <a:off x="2384" y="5557"/>
              <a:ext cx="2034" cy="562"/>
            </a:xfrm>
            <a:custGeom>
              <a:avLst/>
              <a:gdLst/>
              <a:ahLst/>
              <a:cxnLst/>
              <a:pathLst>
                <a:path w="2034" h="562">
                  <a:moveTo>
                    <a:pt x="0" y="256"/>
                  </a:moveTo>
                  <a:lnTo>
                    <a:pt x="29" y="170"/>
                  </a:lnTo>
                  <a:lnTo>
                    <a:pt x="74" y="94"/>
                  </a:lnTo>
                  <a:lnTo>
                    <a:pt x="135" y="41"/>
                  </a:lnTo>
                  <a:lnTo>
                    <a:pt x="147" y="29"/>
                  </a:lnTo>
                  <a:lnTo>
                    <a:pt x="161" y="21"/>
                  </a:lnTo>
                  <a:lnTo>
                    <a:pt x="168" y="19"/>
                  </a:lnTo>
                  <a:lnTo>
                    <a:pt x="192" y="10"/>
                  </a:lnTo>
                  <a:lnTo>
                    <a:pt x="216" y="4"/>
                  </a:lnTo>
                  <a:lnTo>
                    <a:pt x="233" y="2"/>
                  </a:lnTo>
                  <a:lnTo>
                    <a:pt x="244" y="0"/>
                  </a:lnTo>
                  <a:lnTo>
                    <a:pt x="268" y="1"/>
                  </a:lnTo>
                  <a:lnTo>
                    <a:pt x="299" y="4"/>
                  </a:lnTo>
                  <a:lnTo>
                    <a:pt x="332" y="9"/>
                  </a:lnTo>
                  <a:lnTo>
                    <a:pt x="364" y="17"/>
                  </a:lnTo>
                  <a:lnTo>
                    <a:pt x="398" y="28"/>
                  </a:lnTo>
                  <a:lnTo>
                    <a:pt x="479" y="14"/>
                  </a:lnTo>
                  <a:lnTo>
                    <a:pt x="686" y="87"/>
                  </a:lnTo>
                  <a:lnTo>
                    <a:pt x="897" y="161"/>
                  </a:lnTo>
                  <a:lnTo>
                    <a:pt x="1113" y="238"/>
                  </a:lnTo>
                  <a:lnTo>
                    <a:pt x="1335" y="316"/>
                  </a:lnTo>
                  <a:lnTo>
                    <a:pt x="1562" y="396"/>
                  </a:lnTo>
                  <a:lnTo>
                    <a:pt x="1794" y="478"/>
                  </a:lnTo>
                  <a:lnTo>
                    <a:pt x="2033" y="562"/>
                  </a:lnTo>
                </a:path>
              </a:pathLst>
            </a:custGeom>
            <a:noFill/>
            <a:ln w="12700" cap="flat" cmpd="sng">
              <a:solidFill>
                <a:srgbClr val="231F2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2881" name="docshape29"/>
            <p:cNvSpPr/>
            <p:nvPr/>
          </p:nvSpPr>
          <p:spPr>
            <a:xfrm>
              <a:off x="2391" y="6525"/>
              <a:ext cx="2680" cy="6322"/>
            </a:xfrm>
            <a:custGeom>
              <a:avLst/>
              <a:gdLst/>
              <a:ahLst/>
              <a:cxnLst/>
              <a:pathLst>
                <a:path w="2680" h="6322">
                  <a:moveTo>
                    <a:pt x="2680" y="6321"/>
                  </a:moveTo>
                  <a:lnTo>
                    <a:pt x="2657" y="6306"/>
                  </a:lnTo>
                  <a:lnTo>
                    <a:pt x="2653" y="6305"/>
                  </a:lnTo>
                  <a:lnTo>
                    <a:pt x="2648" y="6301"/>
                  </a:lnTo>
                  <a:lnTo>
                    <a:pt x="2558" y="6240"/>
                  </a:lnTo>
                  <a:lnTo>
                    <a:pt x="1179" y="5300"/>
                  </a:lnTo>
                  <a:lnTo>
                    <a:pt x="1115" y="5253"/>
                  </a:lnTo>
                  <a:lnTo>
                    <a:pt x="1059" y="5206"/>
                  </a:lnTo>
                  <a:lnTo>
                    <a:pt x="1005" y="5154"/>
                  </a:lnTo>
                  <a:lnTo>
                    <a:pt x="956" y="5100"/>
                  </a:lnTo>
                  <a:lnTo>
                    <a:pt x="940" y="5080"/>
                  </a:lnTo>
                  <a:lnTo>
                    <a:pt x="912" y="5046"/>
                  </a:lnTo>
                  <a:lnTo>
                    <a:pt x="873" y="4991"/>
                  </a:lnTo>
                  <a:lnTo>
                    <a:pt x="836" y="4935"/>
                  </a:lnTo>
                  <a:lnTo>
                    <a:pt x="804" y="4880"/>
                  </a:lnTo>
                  <a:lnTo>
                    <a:pt x="774" y="4822"/>
                  </a:lnTo>
                  <a:lnTo>
                    <a:pt x="745" y="4762"/>
                  </a:lnTo>
                  <a:lnTo>
                    <a:pt x="717" y="4698"/>
                  </a:lnTo>
                  <a:lnTo>
                    <a:pt x="691" y="4632"/>
                  </a:lnTo>
                  <a:lnTo>
                    <a:pt x="666" y="4558"/>
                  </a:lnTo>
                  <a:lnTo>
                    <a:pt x="641" y="4477"/>
                  </a:lnTo>
                  <a:lnTo>
                    <a:pt x="617" y="4392"/>
                  </a:lnTo>
                  <a:lnTo>
                    <a:pt x="595" y="4297"/>
                  </a:lnTo>
                  <a:lnTo>
                    <a:pt x="573" y="4194"/>
                  </a:lnTo>
                  <a:lnTo>
                    <a:pt x="556" y="4092"/>
                  </a:lnTo>
                  <a:lnTo>
                    <a:pt x="540" y="3987"/>
                  </a:lnTo>
                  <a:lnTo>
                    <a:pt x="278" y="2049"/>
                  </a:lnTo>
                  <a:lnTo>
                    <a:pt x="6" y="43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noFill/>
            <a:ln w="12700" cap="flat" cmpd="sng">
              <a:solidFill>
                <a:srgbClr val="231F2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2882" name="docshape30"/>
            <p:cNvSpPr/>
            <p:nvPr/>
          </p:nvSpPr>
          <p:spPr>
            <a:xfrm>
              <a:off x="2601" y="5544"/>
              <a:ext cx="264" cy="27"/>
            </a:xfrm>
            <a:custGeom>
              <a:avLst/>
              <a:gdLst/>
              <a:ahLst/>
              <a:cxnLst/>
              <a:pathLst>
                <a:path w="264" h="27">
                  <a:moveTo>
                    <a:pt x="0" y="16"/>
                  </a:moveTo>
                  <a:lnTo>
                    <a:pt x="28" y="12"/>
                  </a:lnTo>
                  <a:lnTo>
                    <a:pt x="82" y="3"/>
                  </a:lnTo>
                  <a:lnTo>
                    <a:pt x="107" y="0"/>
                  </a:lnTo>
                  <a:lnTo>
                    <a:pt x="133" y="0"/>
                  </a:lnTo>
                  <a:lnTo>
                    <a:pt x="165" y="2"/>
                  </a:lnTo>
                  <a:lnTo>
                    <a:pt x="197" y="7"/>
                  </a:lnTo>
                  <a:lnTo>
                    <a:pt x="230" y="16"/>
                  </a:lnTo>
                  <a:lnTo>
                    <a:pt x="263" y="26"/>
                  </a:lnTo>
                </a:path>
              </a:pathLst>
            </a:custGeom>
            <a:noFill/>
            <a:ln w="12700" cap="flat" cmpd="sng">
              <a:solidFill>
                <a:srgbClr val="231F2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2883" name="docshape31"/>
            <p:cNvSpPr/>
            <p:nvPr/>
          </p:nvSpPr>
          <p:spPr>
            <a:xfrm>
              <a:off x="4659" y="6253"/>
              <a:ext cx="1206" cy="6292"/>
            </a:xfrm>
            <a:custGeom>
              <a:avLst/>
              <a:gdLst/>
              <a:ahLst/>
              <a:cxnLst/>
              <a:pathLst>
                <a:path w="1206" h="6292">
                  <a:moveTo>
                    <a:pt x="0" y="0"/>
                  </a:moveTo>
                  <a:lnTo>
                    <a:pt x="180" y="64"/>
                  </a:lnTo>
                  <a:lnTo>
                    <a:pt x="309" y="140"/>
                  </a:lnTo>
                  <a:lnTo>
                    <a:pt x="437" y="275"/>
                  </a:lnTo>
                  <a:lnTo>
                    <a:pt x="554" y="459"/>
                  </a:lnTo>
                  <a:lnTo>
                    <a:pt x="652" y="681"/>
                  </a:lnTo>
                  <a:lnTo>
                    <a:pt x="724" y="923"/>
                  </a:lnTo>
                  <a:lnTo>
                    <a:pt x="764" y="1168"/>
                  </a:lnTo>
                  <a:lnTo>
                    <a:pt x="990" y="3530"/>
                  </a:lnTo>
                  <a:lnTo>
                    <a:pt x="1203" y="5744"/>
                  </a:lnTo>
                  <a:lnTo>
                    <a:pt x="1206" y="5942"/>
                  </a:lnTo>
                  <a:lnTo>
                    <a:pt x="1177" y="6105"/>
                  </a:lnTo>
                  <a:lnTo>
                    <a:pt x="1117" y="6221"/>
                  </a:lnTo>
                  <a:lnTo>
                    <a:pt x="1032" y="6283"/>
                  </a:lnTo>
                  <a:lnTo>
                    <a:pt x="1012" y="6291"/>
                  </a:lnTo>
                </a:path>
              </a:pathLst>
            </a:custGeom>
            <a:noFill/>
            <a:ln w="12700" cap="flat" cmpd="sng">
              <a:solidFill>
                <a:srgbClr val="231F2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2884" name="docshape32"/>
            <p:cNvSpPr/>
            <p:nvPr/>
          </p:nvSpPr>
          <p:spPr>
            <a:xfrm>
              <a:off x="3411" y="11440"/>
              <a:ext cx="1634" cy="1391"/>
            </a:xfrm>
            <a:custGeom>
              <a:avLst/>
              <a:gdLst/>
              <a:ahLst/>
              <a:cxnLst/>
              <a:pathLst>
                <a:path w="1634" h="1391">
                  <a:moveTo>
                    <a:pt x="1633" y="1390"/>
                  </a:moveTo>
                  <a:lnTo>
                    <a:pt x="1538" y="1324"/>
                  </a:lnTo>
                  <a:lnTo>
                    <a:pt x="861" y="863"/>
                  </a:lnTo>
                  <a:lnTo>
                    <a:pt x="161" y="386"/>
                  </a:lnTo>
                  <a:lnTo>
                    <a:pt x="158" y="385"/>
                  </a:lnTo>
                  <a:lnTo>
                    <a:pt x="152" y="380"/>
                  </a:lnTo>
                  <a:lnTo>
                    <a:pt x="99" y="294"/>
                  </a:lnTo>
                  <a:lnTo>
                    <a:pt x="54" y="203"/>
                  </a:lnTo>
                  <a:lnTo>
                    <a:pt x="21" y="105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231F2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1016,&quot;width&quot;:5183}"/>
</p:tagLst>
</file>

<file path=ppt/tags/tag10.xml><?xml version="1.0" encoding="utf-8"?>
<p:tagLst xmlns:p="http://schemas.openxmlformats.org/presentationml/2006/main">
  <p:tag name="KSO_WM_DIAGRAM_VIRTUALLY_FRAME" val="{&quot;height&quot;:277.85,&quot;left&quot;:495.0106299212598,&quot;top&quot;:154.04551181102363,&quot;width&quot;:749.5393700787401}"/>
</p:tagLst>
</file>

<file path=ppt/tags/tag100.xml><?xml version="1.0" encoding="utf-8"?>
<p:tagLst xmlns:p="http://schemas.openxmlformats.org/presentationml/2006/main">
  <p:tag name="KSO_WM_DIAGRAM_VIRTUALLY_FRAME" val="{&quot;height&quot;:141.69913385826777,&quot;left&quot;:78.30905511811024,&quot;top&quot;:292.8011023622047,&quot;width&quot;:412.85944881889765}"/>
</p:tagLst>
</file>

<file path=ppt/tags/tag101.xml><?xml version="1.0" encoding="utf-8"?>
<p:tagLst xmlns:p="http://schemas.openxmlformats.org/presentationml/2006/main">
  <p:tag name="KSO_WM_DIAGRAM_VIRTUALLY_FRAME" val="{&quot;height&quot;:141.69913385826777,&quot;left&quot;:78.30905511811024,&quot;top&quot;:292.8011023622047,&quot;width&quot;:412.85944881889765}"/>
</p:tagLst>
</file>

<file path=ppt/tags/tag102.xml><?xml version="1.0" encoding="utf-8"?>
<p:tagLst xmlns:p="http://schemas.openxmlformats.org/presentationml/2006/main">
  <p:tag name="KSO_WM_DIAGRAM_VIRTUALLY_FRAME" val="{&quot;height&quot;:141.69913385826777,&quot;left&quot;:78.30905511811024,&quot;top&quot;:292.8011023622047,&quot;width&quot;:412.85944881889765}"/>
</p:tagLst>
</file>

<file path=ppt/tags/tag103.xml><?xml version="1.0" encoding="utf-8"?>
<p:tagLst xmlns:p="http://schemas.openxmlformats.org/presentationml/2006/main">
  <p:tag name="KSO_WM_DIAGRAM_VIRTUALLY_FRAME" val="{&quot;height&quot;:141.69913385826777,&quot;left&quot;:78.30905511811024,&quot;top&quot;:292.8011023622047,&quot;width&quot;:412.85944881889765}"/>
</p:tagLst>
</file>

<file path=ppt/tags/tag104.xml><?xml version="1.0" encoding="utf-8"?>
<p:tagLst xmlns:p="http://schemas.openxmlformats.org/presentationml/2006/main">
  <p:tag name="KSO_WM_DIAGRAM_VIRTUALLY_FRAME" val="{&quot;height&quot;:141.69913385826777,&quot;left&quot;:78.30905511811024,&quot;top&quot;:292.8011023622047,&quot;width&quot;:412.85944881889765}"/>
</p:tagLst>
</file>

<file path=ppt/tags/tag105.xml><?xml version="1.0" encoding="utf-8"?>
<p:tagLst xmlns:p="http://schemas.openxmlformats.org/presentationml/2006/main">
  <p:tag name="KSO_WM_DIAGRAM_VIRTUALLY_FRAME" val="{&quot;height&quot;:141.69913385826777,&quot;left&quot;:78.30905511811024,&quot;top&quot;:292.8011023622047,&quot;width&quot;:412.85944881889765}"/>
</p:tagLst>
</file>

<file path=ppt/tags/tag106.xml><?xml version="1.0" encoding="utf-8"?>
<p:tagLst xmlns:p="http://schemas.openxmlformats.org/presentationml/2006/main">
  <p:tag name="KSO_WM_DIAGRAM_VIRTUALLY_FRAME" val="{&quot;height&quot;:318.65,&quot;left&quot;:88.6,&quot;top&quot;:82.45,&quot;width&quot;:811.45}"/>
</p:tagLst>
</file>

<file path=ppt/tags/tag107.xml><?xml version="1.0" encoding="utf-8"?>
<p:tagLst xmlns:p="http://schemas.openxmlformats.org/presentationml/2006/main">
  <p:tag name="KSO_WM_DIAGRAM_VIRTUALLY_FRAME" val="{&quot;height&quot;:318.65,&quot;left&quot;:88.6,&quot;top&quot;:82.45,&quot;width&quot;:811.45}"/>
</p:tagLst>
</file>

<file path=ppt/tags/tag108.xml><?xml version="1.0" encoding="utf-8"?>
<p:tagLst xmlns:p="http://schemas.openxmlformats.org/presentationml/2006/main">
  <p:tag name="KSO_WM_DIAGRAM_VIRTUALLY_FRAME" val="{&quot;height&quot;:318.65,&quot;left&quot;:88.6,&quot;top&quot;:82.45,&quot;width&quot;:811.45}"/>
</p:tagLst>
</file>

<file path=ppt/tags/tag109.xml><?xml version="1.0" encoding="utf-8"?>
<p:tagLst xmlns:p="http://schemas.openxmlformats.org/presentationml/2006/main">
  <p:tag name="KSO_WM_DIAGRAM_VIRTUALLY_FRAME" val="{&quot;height&quot;:318.65,&quot;left&quot;:88.6,&quot;top&quot;:82.45,&quot;width&quot;:811.45}"/>
</p:tagLst>
</file>

<file path=ppt/tags/tag11.xml><?xml version="1.0" encoding="utf-8"?>
<p:tagLst xmlns:p="http://schemas.openxmlformats.org/presentationml/2006/main">
  <p:tag name="KSO_WM_BEAUTIFY_FLAG" val=""/>
  <p:tag name="KSO_WM_DIAGRAM_VIRTUALLY_FRAME" val="{&quot;height&quot;:277.85,&quot;left&quot;:495.0106299212598,&quot;top&quot;:154.04551181102363,&quot;width&quot;:749.5393700787401}"/>
</p:tagLst>
</file>

<file path=ppt/tags/tag110.xml><?xml version="1.0" encoding="utf-8"?>
<p:tagLst xmlns:p="http://schemas.openxmlformats.org/presentationml/2006/main">
  <p:tag name="KSO_WM_DIAGRAM_VIRTUALLY_FRAME" val="{&quot;height&quot;:318.65,&quot;left&quot;:88.6,&quot;top&quot;:82.45,&quot;width&quot;:811.45}"/>
</p:tagLst>
</file>

<file path=ppt/tags/tag111.xml><?xml version="1.0" encoding="utf-8"?>
<p:tagLst xmlns:p="http://schemas.openxmlformats.org/presentationml/2006/main">
  <p:tag name="KSO_WM_DIAGRAM_VIRTUALLY_FRAME" val="{&quot;height&quot;:318.65,&quot;left&quot;:88.6,&quot;top&quot;:82.45,&quot;width&quot;:811.45}"/>
</p:tagLst>
</file>

<file path=ppt/tags/tag112.xml><?xml version="1.0" encoding="utf-8"?>
<p:tagLst xmlns:p="http://schemas.openxmlformats.org/presentationml/2006/main">
  <p:tag name="KSO_WM_DIAGRAM_VIRTUALLY_FRAME" val="{&quot;height&quot;:318.65,&quot;left&quot;:88.6,&quot;top&quot;:82.45,&quot;width&quot;:811.45}"/>
</p:tagLst>
</file>

<file path=ppt/tags/tag113.xml><?xml version="1.0" encoding="utf-8"?>
<p:tagLst xmlns:p="http://schemas.openxmlformats.org/presentationml/2006/main">
  <p:tag name="PA" val="v5.2.11"/>
  <p:tag name="RESOURCELIBID_ANIM" val="462"/>
</p:tagLst>
</file>

<file path=ppt/tags/tag114.xml><?xml version="1.0" encoding="utf-8"?>
<p:tagLst xmlns:p="http://schemas.openxmlformats.org/presentationml/2006/main">
  <p:tag name="PA" val="v5.2.11"/>
  <p:tag name="RESOURCELIBID_ANIM" val="462"/>
</p:tagLst>
</file>

<file path=ppt/tags/tag115.xml><?xml version="1.0" encoding="utf-8"?>
<p:tagLst xmlns:p="http://schemas.openxmlformats.org/presentationml/2006/main">
  <p:tag name="PA" val="v5.2.11"/>
  <p:tag name="RESOURCELIBID_ANIM" val="462"/>
</p:tagLst>
</file>

<file path=ppt/tags/tag116.xml><?xml version="1.0" encoding="utf-8"?>
<p:tagLst xmlns:p="http://schemas.openxmlformats.org/presentationml/2006/main">
  <p:tag name="PA" val="v5.2.11"/>
  <p:tag name="RESOURCELIBID_ANIM" val="462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  <p:tag name="KSO_WM_DIAGRAM_VIRTUALLY_FRAME" val="{&quot;height&quot;:277.85,&quot;left&quot;:495.0106299212598,&quot;top&quot;:154.04551181102363,&quot;width&quot;:749.5393700787401}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PA" val="v5.2.11"/>
  <p:tag name="RESOURCELIBID_ANIM" val="462"/>
</p:tagLst>
</file>

<file path=ppt/tags/tag128.xml><?xml version="1.0" encoding="utf-8"?>
<p:tagLst xmlns:p="http://schemas.openxmlformats.org/presentationml/2006/main">
  <p:tag name="PA" val="v5.2.11"/>
  <p:tag name="RESOURCELIBID_ANIM" val="462"/>
</p:tagLst>
</file>

<file path=ppt/tags/tag129.xml><?xml version="1.0" encoding="utf-8"?>
<p:tagLst xmlns:p="http://schemas.openxmlformats.org/presentationml/2006/main">
  <p:tag name="PA" val="v5.2.11"/>
  <p:tag name="RESOURCELIBID_ANIM" val="462"/>
</p:tagLst>
</file>

<file path=ppt/tags/tag13.xml><?xml version="1.0" encoding="utf-8"?>
<p:tagLst xmlns:p="http://schemas.openxmlformats.org/presentationml/2006/main">
  <p:tag name="PA" val="v5.2.11"/>
  <p:tag name="RESOURCELIBID_ANIM" val="462"/>
</p:tagLst>
</file>

<file path=ppt/tags/tag130.xml><?xml version="1.0" encoding="utf-8"?>
<p:tagLst xmlns:p="http://schemas.openxmlformats.org/presentationml/2006/main">
  <p:tag name="PA" val="v5.2.11"/>
  <p:tag name="RESOURCELIBID_ANIM" val="462"/>
</p:tagLst>
</file>

<file path=ppt/tags/tag131.xml><?xml version="1.0" encoding="utf-8"?>
<p:tagLst xmlns:p="http://schemas.openxmlformats.org/presentationml/2006/main">
  <p:tag name="KSO_WM_UNIT_TABLE_BEAUTIFY" val="smartTable{01209b05-5ca5-446f-9273-0d1e2ac1520b}"/>
  <p:tag name="TABLE_ENDDRAG_ORIGIN_RECT" val="911*409"/>
  <p:tag name="TABLE_ENDDRAG_RECT" val="37*79*911*409"/>
</p:tagLst>
</file>

<file path=ppt/tags/tag132.xml><?xml version="1.0" encoding="utf-8"?>
<p:tagLst xmlns:p="http://schemas.openxmlformats.org/presentationml/2006/main">
  <p:tag name="PA" val="v5.2.11"/>
  <p:tag name="RESOURCELIBID_ANIM" val="462"/>
</p:tagLst>
</file>

<file path=ppt/tags/tag133.xml><?xml version="1.0" encoding="utf-8"?>
<p:tagLst xmlns:p="http://schemas.openxmlformats.org/presentationml/2006/main">
  <p:tag name="PA" val="v5.2.11"/>
  <p:tag name="RESOURCELIBID_ANIM" val="462"/>
</p:tagLst>
</file>

<file path=ppt/tags/tag134.xml><?xml version="1.0" encoding="utf-8"?>
<p:tagLst xmlns:p="http://schemas.openxmlformats.org/presentationml/2006/main">
  <p:tag name="PA" val="v5.2.11"/>
  <p:tag name="RESOURCELIBID_ANIM" val="462"/>
</p:tagLst>
</file>

<file path=ppt/tags/tag135.xml><?xml version="1.0" encoding="utf-8"?>
<p:tagLst xmlns:p="http://schemas.openxmlformats.org/presentationml/2006/main">
  <p:tag name="PA" val="v5.2.11"/>
  <p:tag name="RESOURCELIBID_ANIM" val="462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PA" val="v5.2.11"/>
  <p:tag name="RESOURCELIBID_ANIM" val="462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PA" val="v5.2.11"/>
  <p:tag name="RESOURCELIBID_ANIM" val="462"/>
</p:tagLst>
</file>

<file path=ppt/tags/tag16.xml><?xml version="1.0" encoding="utf-8"?>
<p:tagLst xmlns:p="http://schemas.openxmlformats.org/presentationml/2006/main">
  <p:tag name="PA" val="v5.2.11"/>
  <p:tag name="RESOURCELIBID_ANIM" val="462"/>
</p:tagLst>
</file>

<file path=ppt/tags/tag17.xml><?xml version="1.0" encoding="utf-8"?>
<p:tagLst xmlns:p="http://schemas.openxmlformats.org/presentationml/2006/main">
  <p:tag name="KSO_WM_DIAGRAM_VIRTUALLY_FRAME" val="{&quot;height&quot;:277.85,&quot;left&quot;:495.0106299212598,&quot;top&quot;:154.04551181102363,&quot;width&quot;:749.5393700787401}"/>
</p:tagLst>
</file>

<file path=ppt/tags/tag18.xml><?xml version="1.0" encoding="utf-8"?>
<p:tagLst xmlns:p="http://schemas.openxmlformats.org/presentationml/2006/main">
  <p:tag name="KSO_WM_DIAGRAM_VIRTUALLY_FRAME" val="{&quot;height&quot;:277.85,&quot;left&quot;:495.0106299212598,&quot;top&quot;:154.04551181102363,&quot;width&quot;:749.5393700787401}"/>
</p:tagLst>
</file>

<file path=ppt/tags/tag19.xml><?xml version="1.0" encoding="utf-8"?>
<p:tagLst xmlns:p="http://schemas.openxmlformats.org/presentationml/2006/main">
  <p:tag name="KSO_WM_DIAGRAM_VIRTUALLY_FRAME" val="{&quot;height&quot;:277.85,&quot;left&quot;:495.0106299212598,&quot;top&quot;:154.04551181102363,&quot;width&quot;:749.5393700787401}"/>
</p:tagLst>
</file>

<file path=ppt/tags/tag2.xml><?xml version="1.0" encoding="utf-8"?>
<p:tagLst xmlns:p="http://schemas.openxmlformats.org/presentationml/2006/main">
  <p:tag name="KSO_WM_UNIT_PLACING_PICTURE_USER_VIEWPORT" val="{&quot;height&quot;:483,&quot;width&quot;:2639}"/>
</p:tagLst>
</file>

<file path=ppt/tags/tag20.xml><?xml version="1.0" encoding="utf-8"?>
<p:tagLst xmlns:p="http://schemas.openxmlformats.org/presentationml/2006/main">
  <p:tag name="KSO_WM_DIAGRAM_VIRTUALLY_FRAME" val="{&quot;height&quot;:277.85,&quot;left&quot;:495.0106299212598,&quot;top&quot;:154.04551181102363,&quot;width&quot;:749.5393700787401}"/>
</p:tagLst>
</file>

<file path=ppt/tags/tag21.xml><?xml version="1.0" encoding="utf-8"?>
<p:tagLst xmlns:p="http://schemas.openxmlformats.org/presentationml/2006/main">
  <p:tag name="KSO_WM_DIAGRAM_VIRTUALLY_FRAME" val="{&quot;height&quot;:277.85,&quot;left&quot;:495.0106299212598,&quot;top&quot;:154.04551181102363,&quot;width&quot;:749.5393700787401}"/>
</p:tagLst>
</file>

<file path=ppt/tags/tag22.xml><?xml version="1.0" encoding="utf-8"?>
<p:tagLst xmlns:p="http://schemas.openxmlformats.org/presentationml/2006/main">
  <p:tag name="KSO_WM_DIAGRAM_VIRTUALLY_FRAME" val="{&quot;height&quot;:277.85,&quot;left&quot;:495.0106299212598,&quot;top&quot;:154.04551181102363,&quot;width&quot;:749.5393700787401}"/>
</p:tagLst>
</file>

<file path=ppt/tags/tag23.xml><?xml version="1.0" encoding="utf-8"?>
<p:tagLst xmlns:p="http://schemas.openxmlformats.org/presentationml/2006/main">
  <p:tag name="KSO_WM_BEAUTIFY_FLAG" val=""/>
  <p:tag name="KSO_WM_DIAGRAM_VIRTUALLY_FRAME" val="{&quot;height&quot;:277.85,&quot;left&quot;:495.0106299212598,&quot;top&quot;:154.04551181102363,&quot;width&quot;:749.5393700787401}"/>
</p:tagLst>
</file>

<file path=ppt/tags/tag24.xml><?xml version="1.0" encoding="utf-8"?>
<p:tagLst xmlns:p="http://schemas.openxmlformats.org/presentationml/2006/main">
  <p:tag name="KSO_WM_DIAGRAM_VIRTUALLY_FRAME" val="{&quot;height&quot;:277.85,&quot;left&quot;:495.0106299212598,&quot;top&quot;:154.04551181102363,&quot;width&quot;:749.5393700787401}"/>
</p:tagLst>
</file>

<file path=ppt/tags/tag25.xml><?xml version="1.0" encoding="utf-8"?>
<p:tagLst xmlns:p="http://schemas.openxmlformats.org/presentationml/2006/main">
  <p:tag name="KSO_WM_BEAUTIFY_FLAG" val=""/>
  <p:tag name="KSO_WM_DIAGRAM_VIRTUALLY_FRAME" val="{&quot;height&quot;:277.85,&quot;left&quot;:495.0106299212598,&quot;top&quot;:154.04551181102363,&quot;width&quot;:749.5393700787401}"/>
</p:tagLst>
</file>

<file path=ppt/tags/tag26.xml><?xml version="1.0" encoding="utf-8"?>
<p:tagLst xmlns:p="http://schemas.openxmlformats.org/presentationml/2006/main">
  <p:tag name="PA" val="v5.2.11"/>
  <p:tag name="RESOURCELIBID_ANIM" val="462"/>
</p:tagLst>
</file>

<file path=ppt/tags/tag27.xml><?xml version="1.0" encoding="utf-8"?>
<p:tagLst xmlns:p="http://schemas.openxmlformats.org/presentationml/2006/main">
  <p:tag name="PA" val="v5.2.11"/>
  <p:tag name="RESOURCELIBID_ANIM" val="462"/>
</p:tagLst>
</file>

<file path=ppt/tags/tag28.xml><?xml version="1.0" encoding="utf-8"?>
<p:tagLst xmlns:p="http://schemas.openxmlformats.org/presentationml/2006/main">
  <p:tag name="PA" val="v5.2.11"/>
  <p:tag name="RESOURCELIBID_ANIM" val="462"/>
</p:tagLst>
</file>

<file path=ppt/tags/tag29.xml><?xml version="1.0" encoding="utf-8"?>
<p:tagLst xmlns:p="http://schemas.openxmlformats.org/presentationml/2006/main">
  <p:tag name="PA" val="v5.2.11"/>
  <p:tag name="RESOURCELIBID_ANIM" val="462"/>
</p:tagLst>
</file>

<file path=ppt/tags/tag3.xml><?xml version="1.0" encoding="utf-8"?>
<p:tagLst xmlns:p="http://schemas.openxmlformats.org/presentationml/2006/main">
  <p:tag name="KSO_WM_DIAGRAM_VIRTUALLY_FRAME" val="{&quot;height&quot;:277.85,&quot;left&quot;:495.0106299212598,&quot;top&quot;:154.04551181102363,&quot;width&quot;:749.5393700787401}"/>
</p:tagLst>
</file>

<file path=ppt/tags/tag30.xml><?xml version="1.0" encoding="utf-8"?>
<p:tagLst xmlns:p="http://schemas.openxmlformats.org/presentationml/2006/main">
  <p:tag name="KSO_WM_DIAGRAM_VIRTUALLY_FRAME" val="{&quot;height&quot;:394.6715748031496,&quot;left&quot;:53.68086614173228,&quot;top&quot;:136.02842519685038,&quot;width&quot;:874.7191338582677}"/>
</p:tagLst>
</file>

<file path=ppt/tags/tag31.xml><?xml version="1.0" encoding="utf-8"?>
<p:tagLst xmlns:p="http://schemas.openxmlformats.org/presentationml/2006/main">
  <p:tag name="KSO_WM_DIAGRAM_VIRTUALLY_FRAME" val="{&quot;height&quot;:394.6715748031496,&quot;left&quot;:53.68086614173228,&quot;top&quot;:136.02842519685038,&quot;width&quot;:874.7191338582677}"/>
</p:tagLst>
</file>

<file path=ppt/tags/tag32.xml><?xml version="1.0" encoding="utf-8"?>
<p:tagLst xmlns:p="http://schemas.openxmlformats.org/presentationml/2006/main">
  <p:tag name="KSO_WM_DIAGRAM_VIRTUALLY_FRAME" val="{&quot;height&quot;:394.6715748031496,&quot;left&quot;:53.68086614173228,&quot;top&quot;:136.02842519685038,&quot;width&quot;:874.7191338582677}"/>
</p:tagLst>
</file>

<file path=ppt/tags/tag33.xml><?xml version="1.0" encoding="utf-8"?>
<p:tagLst xmlns:p="http://schemas.openxmlformats.org/presentationml/2006/main">
  <p:tag name="KSO_WM_DIAGRAM_VIRTUALLY_FRAME" val="{&quot;height&quot;:394.6715748031496,&quot;left&quot;:53.68086614173228,&quot;top&quot;:136.02842519685038,&quot;width&quot;:874.7191338582677}"/>
</p:tagLst>
</file>

<file path=ppt/tags/tag34.xml><?xml version="1.0" encoding="utf-8"?>
<p:tagLst xmlns:p="http://schemas.openxmlformats.org/presentationml/2006/main">
  <p:tag name="KSO_WM_DIAGRAM_VIRTUALLY_FRAME" val="{&quot;height&quot;:394.6715748031496,&quot;left&quot;:53.68086614173228,&quot;top&quot;:136.02842519685038,&quot;width&quot;:874.7191338582677}"/>
</p:tagLst>
</file>

<file path=ppt/tags/tag35.xml><?xml version="1.0" encoding="utf-8"?>
<p:tagLst xmlns:p="http://schemas.openxmlformats.org/presentationml/2006/main">
  <p:tag name="KSO_WM_DIAGRAM_VIRTUALLY_FRAME" val="{&quot;height&quot;:394.6715748031496,&quot;left&quot;:53.68086614173228,&quot;top&quot;:136.02842519685038,&quot;width&quot;:874.7191338582677}"/>
</p:tagLst>
</file>

<file path=ppt/tags/tag36.xml><?xml version="1.0" encoding="utf-8"?>
<p:tagLst xmlns:p="http://schemas.openxmlformats.org/presentationml/2006/main">
  <p:tag name="KSO_WM_DIAGRAM_VIRTUALLY_FRAME" val="{&quot;height&quot;:394.6715748031496,&quot;left&quot;:53.68086614173228,&quot;top&quot;:136.02842519685038,&quot;width&quot;:874.7191338582677}"/>
</p:tagLst>
</file>

<file path=ppt/tags/tag37.xml><?xml version="1.0" encoding="utf-8"?>
<p:tagLst xmlns:p="http://schemas.openxmlformats.org/presentationml/2006/main">
  <p:tag name="KSO_WM_DIAGRAM_VIRTUALLY_FRAME" val="{&quot;height&quot;:394.6715748031496,&quot;left&quot;:53.68086614173228,&quot;top&quot;:136.02842519685038,&quot;width&quot;:874.7191338582677}"/>
</p:tagLst>
</file>

<file path=ppt/tags/tag38.xml><?xml version="1.0" encoding="utf-8"?>
<p:tagLst xmlns:p="http://schemas.openxmlformats.org/presentationml/2006/main">
  <p:tag name="KSO_WM_DIAGRAM_VIRTUALLY_FRAME" val="{&quot;height&quot;:394.6715748031496,&quot;left&quot;:53.68086614173228,&quot;top&quot;:136.02842519685038,&quot;width&quot;:874.7191338582677}"/>
</p:tagLst>
</file>

<file path=ppt/tags/tag39.xml><?xml version="1.0" encoding="utf-8"?>
<p:tagLst xmlns:p="http://schemas.openxmlformats.org/presentationml/2006/main">
  <p:tag name="KSO_WM_DIAGRAM_VIRTUALLY_FRAME" val="{&quot;height&quot;:394.6715748031496,&quot;left&quot;:53.68086614173228,&quot;top&quot;:136.02842519685038,&quot;width&quot;:874.7191338582677}"/>
</p:tagLst>
</file>

<file path=ppt/tags/tag4.xml><?xml version="1.0" encoding="utf-8"?>
<p:tagLst xmlns:p="http://schemas.openxmlformats.org/presentationml/2006/main">
  <p:tag name="KSO_WM_DIAGRAM_VIRTUALLY_FRAME" val="{&quot;height&quot;:277.85,&quot;left&quot;:495.0106299212598,&quot;top&quot;:154.04551181102363,&quot;width&quot;:749.5393700787401}"/>
</p:tagLst>
</file>

<file path=ppt/tags/tag40.xml><?xml version="1.0" encoding="utf-8"?>
<p:tagLst xmlns:p="http://schemas.openxmlformats.org/presentationml/2006/main">
  <p:tag name="KSO_WM_DIAGRAM_VIRTUALLY_FRAME" val="{&quot;height&quot;:394.6715748031496,&quot;left&quot;:53.68086614173228,&quot;top&quot;:136.02842519685038,&quot;width&quot;:874.7191338582677}"/>
</p:tagLst>
</file>

<file path=ppt/tags/tag41.xml><?xml version="1.0" encoding="utf-8"?>
<p:tagLst xmlns:p="http://schemas.openxmlformats.org/presentationml/2006/main">
  <p:tag name="KSO_WM_DIAGRAM_VIRTUALLY_FRAME" val="{&quot;height&quot;:394.6715748031496,&quot;left&quot;:53.68086614173228,&quot;top&quot;:136.02842519685038,&quot;width&quot;:874.7191338582677}"/>
</p:tagLst>
</file>

<file path=ppt/tags/tag42.xml><?xml version="1.0" encoding="utf-8"?>
<p:tagLst xmlns:p="http://schemas.openxmlformats.org/presentationml/2006/main">
  <p:tag name="KSO_WM_DIAGRAM_VIRTUALLY_FRAME" val="{&quot;height&quot;:394.6715748031496,&quot;left&quot;:53.68086614173228,&quot;top&quot;:136.02842519685038,&quot;width&quot;:874.7191338582677}"/>
</p:tagLst>
</file>

<file path=ppt/tags/tag43.xml><?xml version="1.0" encoding="utf-8"?>
<p:tagLst xmlns:p="http://schemas.openxmlformats.org/presentationml/2006/main">
  <p:tag name="KSO_WM_DIAGRAM_VIRTUALLY_FRAME" val="{&quot;height&quot;:394.6715748031496,&quot;left&quot;:53.68086614173228,&quot;top&quot;:136.02842519685038,&quot;width&quot;:874.7191338582677}"/>
</p:tagLst>
</file>

<file path=ppt/tags/tag44.xml><?xml version="1.0" encoding="utf-8"?>
<p:tagLst xmlns:p="http://schemas.openxmlformats.org/presentationml/2006/main">
  <p:tag name="KSO_WM_DIAGRAM_VIRTUALLY_FRAME" val="{&quot;height&quot;:394.6715748031496,&quot;left&quot;:53.68086614173228,&quot;top&quot;:136.02842519685038,&quot;width&quot;:874.7191338582677}"/>
</p:tagLst>
</file>

<file path=ppt/tags/tag45.xml><?xml version="1.0" encoding="utf-8"?>
<p:tagLst xmlns:p="http://schemas.openxmlformats.org/presentationml/2006/main">
  <p:tag name="KSO_WM_DIAGRAM_VIRTUALLY_FRAME" val="{&quot;height&quot;:394.6715748031496,&quot;left&quot;:53.68086614173228,&quot;top&quot;:136.02842519685038,&quot;width&quot;:874.7191338582677}"/>
</p:tagLst>
</file>

<file path=ppt/tags/tag46.xml><?xml version="1.0" encoding="utf-8"?>
<p:tagLst xmlns:p="http://schemas.openxmlformats.org/presentationml/2006/main">
  <p:tag name="KSO_WM_DIAGRAM_VIRTUALLY_FRAME" val="{&quot;height&quot;:394.6715748031496,&quot;left&quot;:53.68086614173228,&quot;top&quot;:136.02842519685038,&quot;width&quot;:874.7191338582677}"/>
</p:tagLst>
</file>

<file path=ppt/tags/tag47.xml><?xml version="1.0" encoding="utf-8"?>
<p:tagLst xmlns:p="http://schemas.openxmlformats.org/presentationml/2006/main">
  <p:tag name="KSO_WM_DIAGRAM_VIRTUALLY_FRAME" val="{&quot;height&quot;:394.6715748031496,&quot;left&quot;:53.68086614173228,&quot;top&quot;:136.02842519685038,&quot;width&quot;:874.7191338582677}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DIAGRAM_VIRTUALLY_FRAME" val="{&quot;height&quot;:277.85,&quot;left&quot;:495.0106299212598,&quot;top&quot;:154.04551181102363,&quot;width&quot;:749.5393700787401}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PA" val="v5.2.11"/>
  <p:tag name="RESOURCELIBID_ANIM" val="462"/>
</p:tagLst>
</file>

<file path=ppt/tags/tag52.xml><?xml version="1.0" encoding="utf-8"?>
<p:tagLst xmlns:p="http://schemas.openxmlformats.org/presentationml/2006/main">
  <p:tag name="PA" val="v5.2.11"/>
  <p:tag name="RESOURCELIBID_ANIM" val="462"/>
</p:tagLst>
</file>

<file path=ppt/tags/tag53.xml><?xml version="1.0" encoding="utf-8"?>
<p:tagLst xmlns:p="http://schemas.openxmlformats.org/presentationml/2006/main">
  <p:tag name="PA" val="v5.2.11"/>
  <p:tag name="RESOURCELIBID_ANIM" val="462"/>
</p:tagLst>
</file>

<file path=ppt/tags/tag54.xml><?xml version="1.0" encoding="utf-8"?>
<p:tagLst xmlns:p="http://schemas.openxmlformats.org/presentationml/2006/main">
  <p:tag name="PA" val="v5.2.11"/>
  <p:tag name="RESOURCELIBID_ANIM" val="462"/>
</p:tagLst>
</file>

<file path=ppt/tags/tag55.xml><?xml version="1.0" encoding="utf-8"?>
<p:tagLst xmlns:p="http://schemas.openxmlformats.org/presentationml/2006/main">
  <p:tag name="PA" val="v5.2.11"/>
  <p:tag name="RESOURCELIBID_ANIM" val="462"/>
</p:tagLst>
</file>

<file path=ppt/tags/tag56.xml><?xml version="1.0" encoding="utf-8"?>
<p:tagLst xmlns:p="http://schemas.openxmlformats.org/presentationml/2006/main">
  <p:tag name="PA" val="v5.2.11"/>
  <p:tag name="RESOURCELIBID_ANIM" val="462"/>
</p:tagLst>
</file>

<file path=ppt/tags/tag57.xml><?xml version="1.0" encoding="utf-8"?>
<p:tagLst xmlns:p="http://schemas.openxmlformats.org/presentationml/2006/main">
  <p:tag name="PA" val="v5.2.11"/>
  <p:tag name="RESOURCELIBID_ANIM" val="462"/>
</p:tagLst>
</file>

<file path=ppt/tags/tag58.xml><?xml version="1.0" encoding="utf-8"?>
<p:tagLst xmlns:p="http://schemas.openxmlformats.org/presentationml/2006/main">
  <p:tag name="PA" val="v5.2.11"/>
  <p:tag name="RESOURCELIBID_ANIM" val="462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DIAGRAM_VIRTUALLY_FRAME" val="{&quot;height&quot;:277.85,&quot;left&quot;:495.0106299212598,&quot;top&quot;:154.04551181102363,&quot;width&quot;:749.5393700787401}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DIAGRAM_VIRTUALLY_FRAME" val="{&quot;height&quot;:277.85,&quot;left&quot;:495.0106299212598,&quot;top&quot;:154.04551181102363,&quot;width&quot;:749.5393700787401}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DIAGRAM_VIRTUALLY_FRAME" val="{&quot;height&quot;:277.85,&quot;left&quot;:495.0106299212598,&quot;top&quot;:154.04551181102363,&quot;width&quot;:749.5393700787401}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DIAGRAM_VIRTUALLY_FRAME" val="{&quot;height&quot;:277.85,&quot;left&quot;:495.0106299212598,&quot;top&quot;:154.04551181102363,&quot;width&quot;:749.5393700787401}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PA" val="v5.2.11"/>
  <p:tag name="RESOURCELIBID_ANIM" val="462"/>
</p:tagLst>
</file>

<file path=ppt/tags/tag95.xml><?xml version="1.0" encoding="utf-8"?>
<p:tagLst xmlns:p="http://schemas.openxmlformats.org/presentationml/2006/main">
  <p:tag name="PA" val="v5.2.11"/>
  <p:tag name="RESOURCELIBID_ANIM" val="462"/>
</p:tagLst>
</file>

<file path=ppt/tags/tag96.xml><?xml version="1.0" encoding="utf-8"?>
<p:tagLst xmlns:p="http://schemas.openxmlformats.org/presentationml/2006/main">
  <p:tag name="PA" val="v5.2.11"/>
  <p:tag name="RESOURCELIBID_ANIM" val="462"/>
</p:tagLst>
</file>

<file path=ppt/tags/tag97.xml><?xml version="1.0" encoding="utf-8"?>
<p:tagLst xmlns:p="http://schemas.openxmlformats.org/presentationml/2006/main">
  <p:tag name="PA" val="v5.2.11"/>
  <p:tag name="RESOURCELIBID_ANIM" val="462"/>
</p:tagLst>
</file>

<file path=ppt/tags/tag98.xml><?xml version="1.0" encoding="utf-8"?>
<p:tagLst xmlns:p="http://schemas.openxmlformats.org/presentationml/2006/main">
  <p:tag name="KSO_WM_DIAGRAM_VIRTUALLY_FRAME" val="{&quot;height&quot;:141.69913385826777,&quot;left&quot;:78.30905511811024,&quot;top&quot;:292.8011023622047,&quot;width&quot;:412.85944881889765}"/>
</p:tagLst>
</file>

<file path=ppt/tags/tag99.xml><?xml version="1.0" encoding="utf-8"?>
<p:tagLst xmlns:p="http://schemas.openxmlformats.org/presentationml/2006/main">
  <p:tag name="KSO_WM_DIAGRAM_VIRTUALLY_FRAME" val="{&quot;height&quot;:141.69913385826777,&quot;left&quot;:78.30905511811024,&quot;top&quot;:292.8011023622047,&quot;width&quot;:412.85944881889765}"/>
</p:tagLst>
</file>

<file path=ppt/theme/theme1.xml><?xml version="1.0" encoding="utf-8"?>
<a:theme xmlns:a="http://schemas.openxmlformats.org/drawingml/2006/main" name="自定义设计方案">
  <a:themeElements>
    <a:clrScheme name="凡亿绿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DA937"/>
      </a:accent1>
      <a:accent2>
        <a:srgbClr val="6CC856"/>
      </a:accent2>
      <a:accent3>
        <a:srgbClr val="94D784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square" lIns="91425" tIns="45700" rIns="91425" bIns="45700" anchor="t" anchorCtr="0" forceAA="0">
        <a:noAutofit/>
      </a:bodyPr>
      <a:lstStyle>
        <a:defPPr marL="171450" marR="0" lvl="0" indent="-171450" algn="l" rtl="0">
          <a:lnSpc>
            <a:spcPct val="150000"/>
          </a:lnSpc>
          <a:spcBef>
            <a:spcPts val="0"/>
          </a:spcBef>
          <a:spcAft>
            <a:spcPts val="0"/>
          </a:spcAft>
          <a:buClr>
            <a:schemeClr val="lt1"/>
          </a:buClr>
          <a:buSzPts val="1400"/>
          <a:buFont typeface="Arial" panose="020B0604020202020204"/>
          <a:buChar char="•"/>
          <a:defRPr lang="en-US" sz="1400" b="0" i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Arial" panose="020B0604020202020204"/>
            <a:sym typeface="Arial" panose="020B0604020202020204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F8100"/>
    </a:accent1>
    <a:accent2>
      <a:srgbClr val="FFA74C"/>
    </a:accent2>
    <a:accent3>
      <a:srgbClr val="FF5C00"/>
    </a:accent3>
    <a:accent4>
      <a:srgbClr val="FF9F00"/>
    </a:accent4>
    <a:accent5>
      <a:srgbClr val="FFC34D"/>
    </a:accent5>
    <a:accent6>
      <a:srgbClr val="B44010"/>
    </a:accent6>
    <a:hlink>
      <a:srgbClr val="FF8100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F8100"/>
    </a:accent1>
    <a:accent2>
      <a:srgbClr val="FFA74C"/>
    </a:accent2>
    <a:accent3>
      <a:srgbClr val="FF5C00"/>
    </a:accent3>
    <a:accent4>
      <a:srgbClr val="FF9F00"/>
    </a:accent4>
    <a:accent5>
      <a:srgbClr val="FFC34D"/>
    </a:accent5>
    <a:accent6>
      <a:srgbClr val="B44010"/>
    </a:accent6>
    <a:hlink>
      <a:srgbClr val="FF8100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F8100"/>
    </a:accent1>
    <a:accent2>
      <a:srgbClr val="FFA74C"/>
    </a:accent2>
    <a:accent3>
      <a:srgbClr val="FF5C00"/>
    </a:accent3>
    <a:accent4>
      <a:srgbClr val="FF9F00"/>
    </a:accent4>
    <a:accent5>
      <a:srgbClr val="FFC34D"/>
    </a:accent5>
    <a:accent6>
      <a:srgbClr val="B44010"/>
    </a:accent6>
    <a:hlink>
      <a:srgbClr val="FF8100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F8100"/>
    </a:accent1>
    <a:accent2>
      <a:srgbClr val="FFA74C"/>
    </a:accent2>
    <a:accent3>
      <a:srgbClr val="FF5C00"/>
    </a:accent3>
    <a:accent4>
      <a:srgbClr val="FF9F00"/>
    </a:accent4>
    <a:accent5>
      <a:srgbClr val="FFC34D"/>
    </a:accent5>
    <a:accent6>
      <a:srgbClr val="B44010"/>
    </a:accent6>
    <a:hlink>
      <a:srgbClr val="FF8100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F8100"/>
    </a:accent1>
    <a:accent2>
      <a:srgbClr val="FFA74C"/>
    </a:accent2>
    <a:accent3>
      <a:srgbClr val="FF5C00"/>
    </a:accent3>
    <a:accent4>
      <a:srgbClr val="FF9F00"/>
    </a:accent4>
    <a:accent5>
      <a:srgbClr val="FFC34D"/>
    </a:accent5>
    <a:accent6>
      <a:srgbClr val="B44010"/>
    </a:accent6>
    <a:hlink>
      <a:srgbClr val="FF8100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F8100"/>
    </a:accent1>
    <a:accent2>
      <a:srgbClr val="FFA74C"/>
    </a:accent2>
    <a:accent3>
      <a:srgbClr val="FF5C00"/>
    </a:accent3>
    <a:accent4>
      <a:srgbClr val="FF9F00"/>
    </a:accent4>
    <a:accent5>
      <a:srgbClr val="FFC34D"/>
    </a:accent5>
    <a:accent6>
      <a:srgbClr val="B44010"/>
    </a:accent6>
    <a:hlink>
      <a:srgbClr val="FF8100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3902</Words>
  <Application>WPS 演示</Application>
  <PresentationFormat>宽屏</PresentationFormat>
  <Paragraphs>440</Paragraphs>
  <Slides>28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28</vt:i4>
      </vt:variant>
    </vt:vector>
  </HeadingPairs>
  <TitlesOfParts>
    <vt:vector size="63" baseType="lpstr">
      <vt:lpstr>Arial</vt:lpstr>
      <vt:lpstr>宋体</vt:lpstr>
      <vt:lpstr>Wingdings</vt:lpstr>
      <vt:lpstr>Arial</vt:lpstr>
      <vt:lpstr>微软雅黑</vt:lpstr>
      <vt:lpstr>Agency FB</vt:lpstr>
      <vt:lpstr>Adobe 宋体 Std L</vt:lpstr>
      <vt:lpstr>Open Sans</vt:lpstr>
      <vt:lpstr>Montserrat Medium</vt:lpstr>
      <vt:lpstr>Montserrat</vt:lpstr>
      <vt:lpstr>思源黑体 CN Medium</vt:lpstr>
      <vt:lpstr>思源黑体 CN Normal</vt:lpstr>
      <vt:lpstr>思源黑体 CN Normal</vt:lpstr>
      <vt:lpstr>思源黑体 CN Regular</vt:lpstr>
      <vt:lpstr>Arial Unicode MS</vt:lpstr>
      <vt:lpstr>思源黑体 CN Light</vt:lpstr>
      <vt:lpstr>思源黑体 CN Bold</vt:lpstr>
      <vt:lpstr>Arial Unicode MS</vt:lpstr>
      <vt:lpstr>等线</vt:lpstr>
      <vt:lpstr>思源黑体 CN Bold</vt:lpstr>
      <vt:lpstr>微软雅黑</vt:lpstr>
      <vt:lpstr>华文楷体</vt:lpstr>
      <vt:lpstr>仿宋</vt:lpstr>
      <vt:lpstr>楷体</vt:lpstr>
      <vt:lpstr>Open Sans</vt:lpstr>
      <vt:lpstr>MiSans</vt:lpstr>
      <vt:lpstr>Impact</vt:lpstr>
      <vt:lpstr>黑体</vt:lpstr>
      <vt:lpstr>Segoe Print</vt:lpstr>
      <vt:lpstr>Calibri</vt:lpstr>
      <vt:lpstr>Calibri Light</vt:lpstr>
      <vt:lpstr>自定义设计方案</vt:lpstr>
      <vt:lpstr>1_自定义设计方案</vt:lpstr>
      <vt:lpstr>2_自定义设计方案</vt:lpstr>
      <vt:lpstr>3_自定义设计方案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莹莹</dc:creator>
  <cp:lastModifiedBy>1</cp:lastModifiedBy>
  <cp:revision>649</cp:revision>
  <dcterms:created xsi:type="dcterms:W3CDTF">2020-04-29T01:50:00Z</dcterms:created>
  <dcterms:modified xsi:type="dcterms:W3CDTF">2024-04-10T03:17:35Z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1EDB9FF14F884EFAA0BFC07BD8B65F00_12</vt:lpwstr>
  </property>
  <property fmtid="{D5CDD505-2E9C-101B-9397-08002B2CF9AE}" pid="3" name="KSOProductBuildVer">
    <vt:lpwstr>2052-10.8.2.6666</vt:lpwstr>
  </property>
</Properties>
</file>